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media/image41.svg" ContentType="image/svg+xml"/>
  <Override PartName="/ppt/media/image43.svg" ContentType="image/svg+xml"/>
  <Override PartName="/ppt/media/image45.svg" ContentType="image/svg+xml"/>
  <Override PartName="/ppt/media/image57.svg" ContentType="image/svg+xml"/>
  <Override PartName="/ppt/media/image59.svg" ContentType="image/svg+xml"/>
  <Override PartName="/ppt/media/image61.svg" ContentType="image/svg+xml"/>
  <Override PartName="/ppt/media/image63.svg" ContentType="image/svg+xml"/>
  <Override PartName="/ppt/media/image65.svg" ContentType="image/svg+xml"/>
  <Override PartName="/ppt/media/image6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57" r:id="rId4"/>
    <p:sldId id="360" r:id="rId5"/>
    <p:sldId id="407" r:id="rId7"/>
    <p:sldId id="423" r:id="rId8"/>
    <p:sldId id="424" r:id="rId9"/>
    <p:sldId id="408" r:id="rId10"/>
    <p:sldId id="428" r:id="rId11"/>
    <p:sldId id="366" r:id="rId12"/>
    <p:sldId id="363" r:id="rId13"/>
    <p:sldId id="301" r:id="rId14"/>
    <p:sldId id="409" r:id="rId15"/>
    <p:sldId id="410" r:id="rId16"/>
    <p:sldId id="357" r:id="rId17"/>
    <p:sldId id="397" r:id="rId18"/>
    <p:sldId id="368" r:id="rId19"/>
    <p:sldId id="275" r:id="rId20"/>
    <p:sldId id="273" r:id="rId21"/>
    <p:sldId id="367" r:id="rId22"/>
    <p:sldId id="411" r:id="rId23"/>
    <p:sldId id="444" r:id="rId24"/>
    <p:sldId id="425" r:id="rId25"/>
    <p:sldId id="277" r:id="rId26"/>
  </p:sldIdLst>
  <p:sldSz cx="12192000" cy="6858000"/>
  <p:notesSz cx="12192000" cy="6858000"/>
  <p:custDataLst>
    <p:tags r:id="rId31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5" userDrawn="1">
          <p15:clr>
            <a:srgbClr val="A4A3A4"/>
          </p15:clr>
        </p15:guide>
        <p15:guide id="2" pos="23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  <p:cmAuthor id="0" name="微软用户" initials="微软用户" lastIdx="0" clrIdx="0"/>
  <p:cmAuthor id="3" name="Author" initials="A" lastIdx="0" clrIdx="2"/>
  <p:cmAuthor id="4" name="zmh" initials="z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E0"/>
    <a:srgbClr val="FDEBE1"/>
    <a:srgbClr val="171E3A"/>
    <a:srgbClr val="C00000"/>
    <a:srgbClr val="D94C31"/>
    <a:srgbClr val="1A356C"/>
    <a:srgbClr val="371A12"/>
    <a:srgbClr val="393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575"/>
        <p:guide pos="23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172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物流行业</c:v>
                </c:pt>
                <c:pt idx="1">
                  <c:v>金融行业</c:v>
                </c:pt>
                <c:pt idx="2">
                  <c:v>通讯行业</c:v>
                </c:pt>
                <c:pt idx="3">
                  <c:v>动力/电力行业</c:v>
                </c:pt>
                <c:pt idx="4">
                  <c:v>制造业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69299</c:v>
                </c:pt>
                <c:pt idx="1">
                  <c:v>14878</c:v>
                </c:pt>
                <c:pt idx="2">
                  <c:v>35698</c:v>
                </c:pt>
                <c:pt idx="3">
                  <c:v>11093</c:v>
                </c:pt>
                <c:pt idx="4">
                  <c:v>26840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6"/>
        <c:axId val="250873168"/>
        <c:axId val="250873728"/>
      </c:barChart>
      <c:catAx>
        <c:axId val="25087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250873728"/>
        <c:crosses val="autoZero"/>
        <c:auto val="1"/>
        <c:lblAlgn val="ctr"/>
        <c:lblOffset val="100"/>
        <c:noMultiLvlLbl val="0"/>
      </c:catAx>
      <c:valAx>
        <c:axId val="2508737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250873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700"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8CBDE-A6A6-4BF2-81D8-527AEC3A31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8CBDE-A6A6-4BF2-81D8-527AEC3A31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8CBDE-A6A6-4BF2-81D8-527AEC3A31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8CBDE-A6A6-4BF2-81D8-527AEC3A31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610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97855" y="1939924"/>
            <a:ext cx="796289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12988" y="1553844"/>
            <a:ext cx="9166022" cy="2094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tags" Target="../tags/tag47.xml"/><Relationship Id="rId7" Type="http://schemas.openxmlformats.org/officeDocument/2006/relationships/image" Target="../media/image37.jpeg"/><Relationship Id="rId6" Type="http://schemas.openxmlformats.org/officeDocument/2006/relationships/tags" Target="../tags/tag46.xml"/><Relationship Id="rId5" Type="http://schemas.openxmlformats.org/officeDocument/2006/relationships/image" Target="../media/image36.jpe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39.png"/><Relationship Id="rId10" Type="http://schemas.openxmlformats.org/officeDocument/2006/relationships/tags" Target="../tags/tag48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6" Type="http://schemas.openxmlformats.org/officeDocument/2006/relationships/slideLayout" Target="../slideLayouts/slideLayout5.xml"/><Relationship Id="rId35" Type="http://schemas.openxmlformats.org/officeDocument/2006/relationships/image" Target="../media/image45.svg"/><Relationship Id="rId34" Type="http://schemas.openxmlformats.org/officeDocument/2006/relationships/image" Target="../media/image44.png"/><Relationship Id="rId33" Type="http://schemas.openxmlformats.org/officeDocument/2006/relationships/image" Target="../media/image43.svg"/><Relationship Id="rId32" Type="http://schemas.openxmlformats.org/officeDocument/2006/relationships/image" Target="../media/image42.png"/><Relationship Id="rId31" Type="http://schemas.openxmlformats.org/officeDocument/2006/relationships/image" Target="../media/image41.svg"/><Relationship Id="rId30" Type="http://schemas.openxmlformats.org/officeDocument/2006/relationships/image" Target="../media/image40.png"/><Relationship Id="rId3" Type="http://schemas.openxmlformats.org/officeDocument/2006/relationships/tags" Target="../tags/tag50.xml"/><Relationship Id="rId29" Type="http://schemas.openxmlformats.org/officeDocument/2006/relationships/tags" Target="../tags/tag76.xml"/><Relationship Id="rId28" Type="http://schemas.openxmlformats.org/officeDocument/2006/relationships/tags" Target="../tags/tag75.xml"/><Relationship Id="rId27" Type="http://schemas.openxmlformats.org/officeDocument/2006/relationships/tags" Target="../tags/tag74.xml"/><Relationship Id="rId26" Type="http://schemas.openxmlformats.org/officeDocument/2006/relationships/tags" Target="../tags/tag73.xml"/><Relationship Id="rId25" Type="http://schemas.openxmlformats.org/officeDocument/2006/relationships/tags" Target="../tags/tag72.xml"/><Relationship Id="rId24" Type="http://schemas.openxmlformats.org/officeDocument/2006/relationships/tags" Target="../tags/tag71.xml"/><Relationship Id="rId23" Type="http://schemas.openxmlformats.org/officeDocument/2006/relationships/tags" Target="../tags/tag70.xml"/><Relationship Id="rId22" Type="http://schemas.openxmlformats.org/officeDocument/2006/relationships/tags" Target="../tags/tag69.xml"/><Relationship Id="rId21" Type="http://schemas.openxmlformats.org/officeDocument/2006/relationships/tags" Target="../tags/tag68.xml"/><Relationship Id="rId20" Type="http://schemas.openxmlformats.org/officeDocument/2006/relationships/tags" Target="../tags/tag67.xml"/><Relationship Id="rId2" Type="http://schemas.openxmlformats.org/officeDocument/2006/relationships/tags" Target="../tags/tag49.xml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108.xml"/><Relationship Id="rId32" Type="http://schemas.openxmlformats.org/officeDocument/2006/relationships/tags" Target="../tags/tag107.xml"/><Relationship Id="rId31" Type="http://schemas.openxmlformats.org/officeDocument/2006/relationships/tags" Target="../tags/tag106.xml"/><Relationship Id="rId30" Type="http://schemas.openxmlformats.org/officeDocument/2006/relationships/tags" Target="../tags/tag105.xml"/><Relationship Id="rId3" Type="http://schemas.openxmlformats.org/officeDocument/2006/relationships/tags" Target="../tags/tag78.xml"/><Relationship Id="rId29" Type="http://schemas.openxmlformats.org/officeDocument/2006/relationships/tags" Target="../tags/tag104.xml"/><Relationship Id="rId28" Type="http://schemas.openxmlformats.org/officeDocument/2006/relationships/tags" Target="../tags/tag103.xml"/><Relationship Id="rId27" Type="http://schemas.openxmlformats.org/officeDocument/2006/relationships/tags" Target="../tags/tag102.xml"/><Relationship Id="rId26" Type="http://schemas.openxmlformats.org/officeDocument/2006/relationships/tags" Target="../tags/tag101.xml"/><Relationship Id="rId25" Type="http://schemas.openxmlformats.org/officeDocument/2006/relationships/tags" Target="../tags/tag100.xml"/><Relationship Id="rId24" Type="http://schemas.openxmlformats.org/officeDocument/2006/relationships/tags" Target="../tags/tag99.xml"/><Relationship Id="rId23" Type="http://schemas.openxmlformats.org/officeDocument/2006/relationships/tags" Target="../tags/tag98.xml"/><Relationship Id="rId22" Type="http://schemas.openxmlformats.org/officeDocument/2006/relationships/tags" Target="../tags/tag97.xml"/><Relationship Id="rId21" Type="http://schemas.openxmlformats.org/officeDocument/2006/relationships/tags" Target="../tags/tag96.xml"/><Relationship Id="rId20" Type="http://schemas.openxmlformats.org/officeDocument/2006/relationships/tags" Target="../tags/tag95.xml"/><Relationship Id="rId2" Type="http://schemas.openxmlformats.org/officeDocument/2006/relationships/image" Target="../media/image46.jpeg"/><Relationship Id="rId19" Type="http://schemas.openxmlformats.org/officeDocument/2006/relationships/tags" Target="../tags/tag94.xml"/><Relationship Id="rId18" Type="http://schemas.openxmlformats.org/officeDocument/2006/relationships/tags" Target="../tags/tag93.xml"/><Relationship Id="rId17" Type="http://schemas.openxmlformats.org/officeDocument/2006/relationships/tags" Target="../tags/tag92.xml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tags" Target="../tags/tag89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9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image" Target="../media/image48.png"/><Relationship Id="rId7" Type="http://schemas.openxmlformats.org/officeDocument/2006/relationships/tags" Target="../tags/tag115.xml"/><Relationship Id="rId6" Type="http://schemas.openxmlformats.org/officeDocument/2006/relationships/image" Target="../media/image47.png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1" Type="http://schemas.openxmlformats.org/officeDocument/2006/relationships/notesSlide" Target="../notesSlides/notesSlide4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9" Type="http://schemas.openxmlformats.org/officeDocument/2006/relationships/tags" Target="../tags/tag124.xml"/><Relationship Id="rId18" Type="http://schemas.openxmlformats.org/officeDocument/2006/relationships/tags" Target="../tags/tag123.xml"/><Relationship Id="rId17" Type="http://schemas.openxmlformats.org/officeDocument/2006/relationships/tags" Target="../tags/tag122.xml"/><Relationship Id="rId16" Type="http://schemas.openxmlformats.org/officeDocument/2006/relationships/tags" Target="../tags/tag12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image" Target="../media/image50.png"/><Relationship Id="rId11" Type="http://schemas.openxmlformats.org/officeDocument/2006/relationships/tags" Target="../tags/tag117.xml"/><Relationship Id="rId10" Type="http://schemas.openxmlformats.org/officeDocument/2006/relationships/image" Target="../media/image49.png"/><Relationship Id="rId1" Type="http://schemas.openxmlformats.org/officeDocument/2006/relationships/tags" Target="../tags/tag11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image" Target="../media/image53.jpeg"/><Relationship Id="rId7" Type="http://schemas.openxmlformats.org/officeDocument/2006/relationships/tags" Target="../tags/tag129.xml"/><Relationship Id="rId6" Type="http://schemas.openxmlformats.org/officeDocument/2006/relationships/image" Target="../media/image52.jpeg"/><Relationship Id="rId5" Type="http://schemas.openxmlformats.org/officeDocument/2006/relationships/tags" Target="../tags/tag128.xml"/><Relationship Id="rId4" Type="http://schemas.openxmlformats.org/officeDocument/2006/relationships/image" Target="../media/image51.jpeg"/><Relationship Id="rId3" Type="http://schemas.openxmlformats.org/officeDocument/2006/relationships/tags" Target="../tags/tag127.xml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139.xml"/><Relationship Id="rId2" Type="http://schemas.openxmlformats.org/officeDocument/2006/relationships/tags" Target="../tags/tag126.xml"/><Relationship Id="rId19" Type="http://schemas.openxmlformats.org/officeDocument/2006/relationships/tags" Target="../tags/tag138.xml"/><Relationship Id="rId18" Type="http://schemas.openxmlformats.org/officeDocument/2006/relationships/tags" Target="../tags/tag137.xml"/><Relationship Id="rId17" Type="http://schemas.openxmlformats.org/officeDocument/2006/relationships/tags" Target="../tags/tag136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image" Target="../media/image55.jpeg"/><Relationship Id="rId11" Type="http://schemas.openxmlformats.org/officeDocument/2006/relationships/tags" Target="../tags/tag131.xml"/><Relationship Id="rId10" Type="http://schemas.openxmlformats.org/officeDocument/2006/relationships/image" Target="../media/image54.jpeg"/><Relationship Id="rId1" Type="http://schemas.openxmlformats.org/officeDocument/2006/relationships/tags" Target="../tags/tag12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0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7" Type="http://schemas.openxmlformats.org/officeDocument/2006/relationships/slideLayout" Target="../slideLayouts/slideLayout5.xml"/><Relationship Id="rId36" Type="http://schemas.openxmlformats.org/officeDocument/2006/relationships/image" Target="../media/image65.svg"/><Relationship Id="rId35" Type="http://schemas.openxmlformats.org/officeDocument/2006/relationships/image" Target="../media/image64.png"/><Relationship Id="rId34" Type="http://schemas.openxmlformats.org/officeDocument/2006/relationships/tags" Target="../tags/tag165.xml"/><Relationship Id="rId33" Type="http://schemas.openxmlformats.org/officeDocument/2006/relationships/image" Target="../media/image63.svg"/><Relationship Id="rId32" Type="http://schemas.openxmlformats.org/officeDocument/2006/relationships/image" Target="../media/image62.png"/><Relationship Id="rId31" Type="http://schemas.openxmlformats.org/officeDocument/2006/relationships/tags" Target="../tags/tag164.xml"/><Relationship Id="rId30" Type="http://schemas.openxmlformats.org/officeDocument/2006/relationships/image" Target="../media/image61.svg"/><Relationship Id="rId3" Type="http://schemas.openxmlformats.org/officeDocument/2006/relationships/tags" Target="../tags/tag142.xml"/><Relationship Id="rId29" Type="http://schemas.openxmlformats.org/officeDocument/2006/relationships/image" Target="../media/image60.png"/><Relationship Id="rId28" Type="http://schemas.openxmlformats.org/officeDocument/2006/relationships/tags" Target="../tags/tag163.xml"/><Relationship Id="rId27" Type="http://schemas.openxmlformats.org/officeDocument/2006/relationships/image" Target="../media/image59.svg"/><Relationship Id="rId26" Type="http://schemas.openxmlformats.org/officeDocument/2006/relationships/image" Target="../media/image58.png"/><Relationship Id="rId25" Type="http://schemas.openxmlformats.org/officeDocument/2006/relationships/tags" Target="../tags/tag162.xml"/><Relationship Id="rId24" Type="http://schemas.openxmlformats.org/officeDocument/2006/relationships/image" Target="../media/image57.svg"/><Relationship Id="rId23" Type="http://schemas.openxmlformats.org/officeDocument/2006/relationships/image" Target="../media/image56.png"/><Relationship Id="rId22" Type="http://schemas.openxmlformats.org/officeDocument/2006/relationships/tags" Target="../tags/tag161.xml"/><Relationship Id="rId21" Type="http://schemas.openxmlformats.org/officeDocument/2006/relationships/tags" Target="../tags/tag160.xml"/><Relationship Id="rId20" Type="http://schemas.openxmlformats.org/officeDocument/2006/relationships/tags" Target="../tags/tag159.xml"/><Relationship Id="rId2" Type="http://schemas.openxmlformats.org/officeDocument/2006/relationships/tags" Target="../tags/tag141.xml"/><Relationship Id="rId19" Type="http://schemas.openxmlformats.org/officeDocument/2006/relationships/tags" Target="../tags/tag158.xml"/><Relationship Id="rId18" Type="http://schemas.openxmlformats.org/officeDocument/2006/relationships/tags" Target="../tags/tag157.xml"/><Relationship Id="rId17" Type="http://schemas.openxmlformats.org/officeDocument/2006/relationships/tags" Target="../tags/tag156.xml"/><Relationship Id="rId16" Type="http://schemas.openxmlformats.org/officeDocument/2006/relationships/tags" Target="../tags/tag155.xml"/><Relationship Id="rId15" Type="http://schemas.openxmlformats.org/officeDocument/2006/relationships/tags" Target="../tags/tag154.xml"/><Relationship Id="rId14" Type="http://schemas.openxmlformats.org/officeDocument/2006/relationships/tags" Target="../tags/tag153.xml"/><Relationship Id="rId13" Type="http://schemas.openxmlformats.org/officeDocument/2006/relationships/tags" Target="../tags/tag152.xml"/><Relationship Id="rId12" Type="http://schemas.openxmlformats.org/officeDocument/2006/relationships/tags" Target="../tags/tag151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image" Target="../media/image67.svg"/><Relationship Id="rId3" Type="http://schemas.openxmlformats.org/officeDocument/2006/relationships/image" Target="../media/image66.png"/><Relationship Id="rId2" Type="http://schemas.openxmlformats.org/officeDocument/2006/relationships/tags" Target="../tags/tag166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.pn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8.xml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4" Type="http://schemas.openxmlformats.org/officeDocument/2006/relationships/slideLayout" Target="../slideLayouts/slideLayout5.xml"/><Relationship Id="rId53" Type="http://schemas.openxmlformats.org/officeDocument/2006/relationships/tags" Target="../tags/tag39.xml"/><Relationship Id="rId52" Type="http://schemas.openxmlformats.org/officeDocument/2006/relationships/image" Target="../media/image31.png"/><Relationship Id="rId51" Type="http://schemas.openxmlformats.org/officeDocument/2006/relationships/tags" Target="../tags/tag38.xml"/><Relationship Id="rId50" Type="http://schemas.openxmlformats.org/officeDocument/2006/relationships/image" Target="../media/image30.png"/><Relationship Id="rId5" Type="http://schemas.openxmlformats.org/officeDocument/2006/relationships/tags" Target="../tags/tag11.xml"/><Relationship Id="rId49" Type="http://schemas.openxmlformats.org/officeDocument/2006/relationships/tags" Target="../tags/tag37.xml"/><Relationship Id="rId48" Type="http://schemas.openxmlformats.org/officeDocument/2006/relationships/image" Target="../media/image29.png"/><Relationship Id="rId47" Type="http://schemas.openxmlformats.org/officeDocument/2006/relationships/tags" Target="../tags/tag36.xml"/><Relationship Id="rId46" Type="http://schemas.openxmlformats.org/officeDocument/2006/relationships/image" Target="../media/image28.png"/><Relationship Id="rId45" Type="http://schemas.openxmlformats.org/officeDocument/2006/relationships/tags" Target="../tags/tag35.xml"/><Relationship Id="rId44" Type="http://schemas.openxmlformats.org/officeDocument/2006/relationships/image" Target="../media/image27.png"/><Relationship Id="rId43" Type="http://schemas.openxmlformats.org/officeDocument/2006/relationships/tags" Target="../tags/tag34.xml"/><Relationship Id="rId42" Type="http://schemas.openxmlformats.org/officeDocument/2006/relationships/image" Target="../media/image26.png"/><Relationship Id="rId41" Type="http://schemas.openxmlformats.org/officeDocument/2006/relationships/tags" Target="../tags/tag33.xml"/><Relationship Id="rId40" Type="http://schemas.openxmlformats.org/officeDocument/2006/relationships/image" Target="../media/image25.png"/><Relationship Id="rId4" Type="http://schemas.openxmlformats.org/officeDocument/2006/relationships/tags" Target="../tags/tag10.xml"/><Relationship Id="rId39" Type="http://schemas.openxmlformats.org/officeDocument/2006/relationships/tags" Target="../tags/tag32.xml"/><Relationship Id="rId38" Type="http://schemas.openxmlformats.org/officeDocument/2006/relationships/tags" Target="../tags/tag31.xml"/><Relationship Id="rId37" Type="http://schemas.openxmlformats.org/officeDocument/2006/relationships/tags" Target="../tags/tag30.xml"/><Relationship Id="rId36" Type="http://schemas.openxmlformats.org/officeDocument/2006/relationships/tags" Target="../tags/tag29.xml"/><Relationship Id="rId35" Type="http://schemas.openxmlformats.org/officeDocument/2006/relationships/tags" Target="../tags/tag28.xml"/><Relationship Id="rId34" Type="http://schemas.openxmlformats.org/officeDocument/2006/relationships/image" Target="../media/image24.jpeg"/><Relationship Id="rId33" Type="http://schemas.openxmlformats.org/officeDocument/2006/relationships/tags" Target="../tags/tag27.xml"/><Relationship Id="rId32" Type="http://schemas.openxmlformats.org/officeDocument/2006/relationships/image" Target="../media/image23.png"/><Relationship Id="rId31" Type="http://schemas.openxmlformats.org/officeDocument/2006/relationships/tags" Target="../tags/tag26.xml"/><Relationship Id="rId30" Type="http://schemas.openxmlformats.org/officeDocument/2006/relationships/image" Target="../media/image22.png"/><Relationship Id="rId3" Type="http://schemas.openxmlformats.org/officeDocument/2006/relationships/tags" Target="../tags/tag9.xml"/><Relationship Id="rId29" Type="http://schemas.openxmlformats.org/officeDocument/2006/relationships/tags" Target="../tags/tag25.xml"/><Relationship Id="rId28" Type="http://schemas.openxmlformats.org/officeDocument/2006/relationships/image" Target="../media/image21.png"/><Relationship Id="rId27" Type="http://schemas.openxmlformats.org/officeDocument/2006/relationships/tags" Target="../tags/tag24.xml"/><Relationship Id="rId26" Type="http://schemas.openxmlformats.org/officeDocument/2006/relationships/image" Target="../media/image20.png"/><Relationship Id="rId25" Type="http://schemas.openxmlformats.org/officeDocument/2006/relationships/tags" Target="../tags/tag23.xml"/><Relationship Id="rId24" Type="http://schemas.openxmlformats.org/officeDocument/2006/relationships/image" Target="../media/image19.png"/><Relationship Id="rId23" Type="http://schemas.openxmlformats.org/officeDocument/2006/relationships/tags" Target="../tags/tag22.xml"/><Relationship Id="rId22" Type="http://schemas.openxmlformats.org/officeDocument/2006/relationships/image" Target="../media/image18.png"/><Relationship Id="rId21" Type="http://schemas.openxmlformats.org/officeDocument/2006/relationships/tags" Target="../tags/tag21.xml"/><Relationship Id="rId20" Type="http://schemas.openxmlformats.org/officeDocument/2006/relationships/image" Target="../media/image17.png"/><Relationship Id="rId2" Type="http://schemas.openxmlformats.org/officeDocument/2006/relationships/image" Target="../media/image11.png"/><Relationship Id="rId19" Type="http://schemas.openxmlformats.org/officeDocument/2006/relationships/tags" Target="../tags/tag20.xml"/><Relationship Id="rId18" Type="http://schemas.openxmlformats.org/officeDocument/2006/relationships/image" Target="../media/image16.png"/><Relationship Id="rId17" Type="http://schemas.openxmlformats.org/officeDocument/2006/relationships/tags" Target="../tags/tag19.xml"/><Relationship Id="rId16" Type="http://schemas.openxmlformats.org/officeDocument/2006/relationships/image" Target="../media/image15.png"/><Relationship Id="rId15" Type="http://schemas.openxmlformats.org/officeDocument/2006/relationships/tags" Target="../tags/tag18.xml"/><Relationship Id="rId14" Type="http://schemas.openxmlformats.org/officeDocument/2006/relationships/image" Target="../media/image14.png"/><Relationship Id="rId13" Type="http://schemas.openxmlformats.org/officeDocument/2006/relationships/tags" Target="../tags/tag17.xml"/><Relationship Id="rId12" Type="http://schemas.openxmlformats.org/officeDocument/2006/relationships/image" Target="../media/image13.png"/><Relationship Id="rId11" Type="http://schemas.openxmlformats.org/officeDocument/2006/relationships/tags" Target="../tags/tag16.xml"/><Relationship Id="rId10" Type="http://schemas.openxmlformats.org/officeDocument/2006/relationships/image" Target="../media/image12.png"/><Relationship Id="rId1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40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035425"/>
          </a:xfrm>
          <a:custGeom>
            <a:avLst/>
            <a:gdLst/>
            <a:ahLst/>
            <a:cxnLst/>
            <a:rect l="l" t="t" r="r" b="b"/>
            <a:pathLst>
              <a:path w="12192000" h="5360035">
                <a:moveTo>
                  <a:pt x="0" y="5359908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5359908"/>
                </a:lnTo>
                <a:lnTo>
                  <a:pt x="0" y="5359908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4114870"/>
            <a:ext cx="12192000" cy="78105"/>
          </a:xfrm>
          <a:custGeom>
            <a:avLst/>
            <a:gdLst/>
            <a:ahLst/>
            <a:cxnLst/>
            <a:rect l="l" t="t" r="r" b="b"/>
            <a:pathLst>
              <a:path w="12192000" h="78104">
                <a:moveTo>
                  <a:pt x="12192000" y="77950"/>
                </a:moveTo>
                <a:lnTo>
                  <a:pt x="0" y="57150"/>
                </a:lnTo>
                <a:lnTo>
                  <a:pt x="0" y="0"/>
                </a:lnTo>
                <a:lnTo>
                  <a:pt x="12191999" y="20800"/>
                </a:lnTo>
                <a:lnTo>
                  <a:pt x="12192000" y="779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8"/>
          <p:cNvSpPr txBox="1"/>
          <p:nvPr/>
        </p:nvSpPr>
        <p:spPr>
          <a:xfrm>
            <a:off x="1273810" y="609600"/>
            <a:ext cx="9823450" cy="299339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p>
            <a:pPr marL="12700" indent="0" algn="ctr" fontAlgn="auto">
              <a:lnSpc>
                <a:spcPts val="7480"/>
              </a:lnSpc>
              <a:spcBef>
                <a:spcPts val="300"/>
              </a:spcBef>
            </a:pPr>
            <a:r>
              <a:rPr lang="zh-CN" altLang="en-US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红海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华为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2023</a:t>
            </a:r>
            <a:r>
              <a:rPr lang="zh-CN" altLang="en-US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校企合作</a:t>
            </a:r>
            <a:endParaRPr lang="zh-CN" sz="5400" b="1" u="sng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0" fontAlgn="auto">
              <a:lnSpc>
                <a:spcPts val="7480"/>
              </a:lnSpc>
              <a:spcBef>
                <a:spcPts val="300"/>
              </a:spcBef>
            </a:pPr>
            <a:r>
              <a:rPr lang="en-US" altLang="zh-CN" sz="54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郴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州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职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术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5400" b="1" u="sng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0" algn="ctr" fontAlgn="auto">
              <a:lnSpc>
                <a:spcPts val="7480"/>
              </a:lnSpc>
              <a:spcBef>
                <a:spcPts val="300"/>
              </a:spcBef>
            </a:pP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校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园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招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聘</a:t>
            </a:r>
            <a:r>
              <a:rPr lang="en-US" alt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</a:t>
            </a:r>
            <a:endParaRPr lang="zh-CN" sz="5400" b="1" u="sng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8"/>
          <p:cNvSpPr txBox="1"/>
          <p:nvPr>
            <p:custDataLst>
              <p:tags r:id="rId1"/>
            </p:custDataLst>
          </p:nvPr>
        </p:nvSpPr>
        <p:spPr>
          <a:xfrm>
            <a:off x="1066800" y="4724400"/>
            <a:ext cx="10201910" cy="1144905"/>
          </a:xfrm>
          <a:prstGeom prst="rect">
            <a:avLst/>
          </a:prstGeom>
        </p:spPr>
        <p:txBody>
          <a:bodyPr vert="horz" wrap="square" lIns="0" tIns="38735" rIns="0" bIns="0" rtlCol="0">
            <a:noAutofit/>
          </a:bodyPr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lang="en-US" altLang="zh-CN" sz="54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把握起点 </a:t>
            </a:r>
            <a:r>
              <a:rPr lang="en-US" altLang="zh-CN" sz="5400" b="1" u="sng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400" b="1" u="sng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携手前行</a:t>
            </a:r>
            <a:r>
              <a:rPr lang="en-US" altLang="zh-CN" sz="5400" b="1" u="sng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5400" b="1" u="sng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扬帆远航</a:t>
            </a:r>
            <a:endParaRPr lang="zh-CN" altLang="en-US" sz="5400" b="1" u="sng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80" y="30480"/>
            <a:ext cx="12187555" cy="6878320"/>
            <a:chOff x="0" y="0"/>
            <a:chExt cx="12319000" cy="6985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67729" y="1908810"/>
              <a:ext cx="1336040" cy="1176655"/>
            </a:xfrm>
            <a:custGeom>
              <a:avLst/>
              <a:gdLst/>
              <a:ahLst/>
              <a:cxnLst/>
              <a:rect l="l" t="t" r="r" b="b"/>
              <a:pathLst>
                <a:path w="1336040" h="1176655">
                  <a:moveTo>
                    <a:pt x="1336040" y="1176654"/>
                  </a:moveTo>
                  <a:lnTo>
                    <a:pt x="0" y="1176654"/>
                  </a:lnTo>
                  <a:lnTo>
                    <a:pt x="0" y="0"/>
                  </a:lnTo>
                  <a:lnTo>
                    <a:pt x="1336040" y="0"/>
                  </a:lnTo>
                  <a:lnTo>
                    <a:pt x="133604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1169034"/>
                  </a:lnTo>
                  <a:lnTo>
                    <a:pt x="3810" y="1169034"/>
                  </a:lnTo>
                  <a:lnTo>
                    <a:pt x="7620" y="1172845"/>
                  </a:lnTo>
                  <a:lnTo>
                    <a:pt x="1336040" y="1172845"/>
                  </a:lnTo>
                  <a:lnTo>
                    <a:pt x="1336040" y="1176654"/>
                  </a:lnTo>
                  <a:close/>
                </a:path>
                <a:path w="1336040" h="117665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1336040" h="1176655">
                  <a:moveTo>
                    <a:pt x="132842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1328420" y="3809"/>
                  </a:lnTo>
                  <a:lnTo>
                    <a:pt x="1328420" y="7619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1328420" y="3809"/>
                  </a:lnTo>
                  <a:lnTo>
                    <a:pt x="1332229" y="7619"/>
                  </a:lnTo>
                  <a:lnTo>
                    <a:pt x="1336040" y="7619"/>
                  </a:lnTo>
                  <a:lnTo>
                    <a:pt x="1336040" y="1169035"/>
                  </a:lnTo>
                  <a:lnTo>
                    <a:pt x="1332229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7619"/>
                  </a:moveTo>
                  <a:lnTo>
                    <a:pt x="1332229" y="7619"/>
                  </a:lnTo>
                  <a:lnTo>
                    <a:pt x="1328420" y="3809"/>
                  </a:lnTo>
                  <a:lnTo>
                    <a:pt x="1336040" y="3809"/>
                  </a:lnTo>
                  <a:lnTo>
                    <a:pt x="1336040" y="7619"/>
                  </a:lnTo>
                  <a:close/>
                </a:path>
                <a:path w="1336040" h="1176655">
                  <a:moveTo>
                    <a:pt x="7620" y="1172845"/>
                  </a:moveTo>
                  <a:lnTo>
                    <a:pt x="3810" y="1169034"/>
                  </a:lnTo>
                  <a:lnTo>
                    <a:pt x="7620" y="1169034"/>
                  </a:lnTo>
                  <a:lnTo>
                    <a:pt x="7620" y="1172845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7620" y="1172845"/>
                  </a:lnTo>
                  <a:lnTo>
                    <a:pt x="7620" y="1169034"/>
                  </a:lnTo>
                  <a:lnTo>
                    <a:pt x="1328420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1172845"/>
                  </a:moveTo>
                  <a:lnTo>
                    <a:pt x="1328420" y="1172845"/>
                  </a:lnTo>
                  <a:lnTo>
                    <a:pt x="1332229" y="1169034"/>
                  </a:lnTo>
                  <a:lnTo>
                    <a:pt x="1336040" y="1169035"/>
                  </a:lnTo>
                  <a:lnTo>
                    <a:pt x="1336040" y="11728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336155" y="1922145"/>
              <a:ext cx="2668270" cy="2469515"/>
            </a:xfrm>
            <a:custGeom>
              <a:avLst/>
              <a:gdLst/>
              <a:ahLst/>
              <a:cxnLst/>
              <a:rect l="l" t="t" r="r" b="b"/>
              <a:pathLst>
                <a:path w="2668270" h="2469515">
                  <a:moveTo>
                    <a:pt x="2668270" y="2469515"/>
                  </a:moveTo>
                  <a:lnTo>
                    <a:pt x="0" y="2469515"/>
                  </a:lnTo>
                  <a:lnTo>
                    <a:pt x="0" y="0"/>
                  </a:lnTo>
                  <a:lnTo>
                    <a:pt x="2668270" y="0"/>
                  </a:lnTo>
                  <a:lnTo>
                    <a:pt x="266827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2461894"/>
                  </a:lnTo>
                  <a:lnTo>
                    <a:pt x="3810" y="2461894"/>
                  </a:lnTo>
                  <a:lnTo>
                    <a:pt x="7620" y="2465704"/>
                  </a:lnTo>
                  <a:lnTo>
                    <a:pt x="2668270" y="2465704"/>
                  </a:lnTo>
                  <a:lnTo>
                    <a:pt x="2668270" y="2469515"/>
                  </a:lnTo>
                  <a:close/>
                </a:path>
                <a:path w="2668270" h="246951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2668270" h="2469515">
                  <a:moveTo>
                    <a:pt x="266065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2660650" y="3809"/>
                  </a:lnTo>
                  <a:lnTo>
                    <a:pt x="2660650" y="7619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2660650" y="3809"/>
                  </a:lnTo>
                  <a:lnTo>
                    <a:pt x="2664460" y="7619"/>
                  </a:lnTo>
                  <a:lnTo>
                    <a:pt x="2668270" y="7619"/>
                  </a:lnTo>
                  <a:lnTo>
                    <a:pt x="2668270" y="2461894"/>
                  </a:lnTo>
                  <a:lnTo>
                    <a:pt x="266446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7619"/>
                  </a:moveTo>
                  <a:lnTo>
                    <a:pt x="2664460" y="7619"/>
                  </a:lnTo>
                  <a:lnTo>
                    <a:pt x="2660650" y="3809"/>
                  </a:lnTo>
                  <a:lnTo>
                    <a:pt x="2668270" y="3809"/>
                  </a:lnTo>
                  <a:lnTo>
                    <a:pt x="2668270" y="7619"/>
                  </a:lnTo>
                  <a:close/>
                </a:path>
                <a:path w="2668270" h="2469515">
                  <a:moveTo>
                    <a:pt x="7620" y="2465704"/>
                  </a:moveTo>
                  <a:lnTo>
                    <a:pt x="3810" y="2461894"/>
                  </a:lnTo>
                  <a:lnTo>
                    <a:pt x="7620" y="2461894"/>
                  </a:lnTo>
                  <a:lnTo>
                    <a:pt x="7620" y="2465704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7620" y="2465704"/>
                  </a:lnTo>
                  <a:lnTo>
                    <a:pt x="7620" y="2461894"/>
                  </a:lnTo>
                  <a:lnTo>
                    <a:pt x="266065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2465704"/>
                  </a:moveTo>
                  <a:lnTo>
                    <a:pt x="2660650" y="2465704"/>
                  </a:lnTo>
                  <a:lnTo>
                    <a:pt x="2664460" y="2461894"/>
                  </a:lnTo>
                  <a:lnTo>
                    <a:pt x="2668270" y="2461894"/>
                  </a:lnTo>
                  <a:lnTo>
                    <a:pt x="2668270" y="2465704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27000" y="127000"/>
              <a:ext cx="12192000" cy="6858000"/>
            </a:xfrm>
            <a:prstGeom prst="rect">
              <a:avLst/>
            </a:prstGeom>
          </p:spPr>
        </p:pic>
      </p:grpSp>
      <p:sp>
        <p:nvSpPr>
          <p:cNvPr id="4" name="object 2"/>
          <p:cNvSpPr txBox="1"/>
          <p:nvPr/>
        </p:nvSpPr>
        <p:spPr>
          <a:xfrm>
            <a:off x="458470" y="381000"/>
            <a:ext cx="4509135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  <a:scene3d>
              <a:camera prst="orthographicFront"/>
              <a:lightRig rig="threePt" dir="t"/>
            </a:scene3d>
          </a:bodyPr>
          <a:p>
            <a:pPr marL="12700" indent="0">
              <a:lnSpc>
                <a:spcPct val="100000"/>
              </a:lnSpc>
              <a:spcBef>
                <a:spcPts val="100"/>
              </a:spcBef>
              <a:buFont typeface="Wingdings" panose="05000000000000000000"/>
              <a:buNone/>
              <a:tabLst>
                <a:tab pos="469265" algn="l"/>
                <a:tab pos="469900" algn="l"/>
              </a:tabLst>
            </a:pPr>
            <a:r>
              <a:rPr lang="zh-CN" altLang="en-US" sz="32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岗位介绍</a:t>
            </a:r>
            <a:endParaRPr lang="zh-CN" altLang="en-US" sz="3200" b="1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68960" y="1885950"/>
          <a:ext cx="10981055" cy="4139565"/>
        </p:xfrm>
        <a:graphic>
          <a:graphicData uri="http://schemas.openxmlformats.org/drawingml/2006/table">
            <a:tbl>
              <a:tblPr firstRow="1" firstCol="1" bandRow="1"/>
              <a:tblGrid>
                <a:gridCol w="2478405"/>
                <a:gridCol w="8502650"/>
              </a:tblGrid>
              <a:tr h="814070">
                <a:tc>
                  <a:txBody>
                    <a:bodyPr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400" b="1" spc="13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</a:rPr>
                        <a:t>中级技工</a:t>
                      </a:r>
                      <a:r>
                        <a:rPr lang="zh-CN" sz="24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：</a:t>
                      </a:r>
                      <a:endParaRPr lang="zh-CN" sz="24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检验、测试、装配、物料、SMT等作业类岗位</a:t>
                      </a:r>
                      <a:endParaRPr lang="zh-CN" altLang="en-US" sz="20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7607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 b="1" spc="13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</a:rPr>
                        <a:t>高技技工</a:t>
                      </a:r>
                      <a:r>
                        <a:rPr lang="zh-CN" sz="24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：</a:t>
                      </a:r>
                      <a:r>
                        <a:rPr lang="en-US" altLang="zh-CN" sz="24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endParaRPr lang="en-US" altLang="zh-CN" sz="24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设备、维修、质量、工程、工艺等技术类岗位</a:t>
                      </a:r>
                      <a:endParaRPr lang="en-US" altLang="zh-CN" sz="18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800" b="1" spc="130">
                          <a:solidFill>
                            <a:srgbClr val="404040"/>
                          </a:solidFill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专业类技能竞赛（市赛、省赛、国赛）获奖选手优先录用</a:t>
                      </a:r>
                      <a:endParaRPr lang="en-US" altLang="zh-CN" sz="18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99695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专业要求：</a:t>
                      </a:r>
                      <a:endParaRPr lang="en-US" altLang="zh-CN" sz="24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电子信息工程、机电一体化、电气自动化、机械制造与设计、数控技术、模具制造、计算机应用技术、软件技术、物联网等理工科专业</a:t>
                      </a:r>
                      <a:endParaRPr lang="zh-CN" altLang="en-US" sz="18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  <a:tr h="77660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基本要求：</a:t>
                      </a:r>
                      <a:endParaRPr lang="en-US" altLang="zh-CN" sz="24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1、年满18周岁</a:t>
                      </a:r>
                      <a:r>
                        <a:rPr lang="zh-CN" altLang="en-US" sz="18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；</a:t>
                      </a:r>
                      <a:endParaRPr lang="en-US" altLang="zh-CN" sz="18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2、身体健康，性格开朗，无任何不良嗜好</a:t>
                      </a:r>
                      <a:r>
                        <a:rPr lang="zh-CN" altLang="en-US" sz="18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；</a:t>
                      </a:r>
                      <a:endParaRPr lang="zh-CN" altLang="en-US" sz="18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61" name="KSO_Shape"/>
          <p:cNvSpPr/>
          <p:nvPr/>
        </p:nvSpPr>
        <p:spPr bwMode="auto">
          <a:xfrm>
            <a:off x="2895600" y="840105"/>
            <a:ext cx="661035" cy="615315"/>
          </a:xfrm>
          <a:custGeom>
            <a:avLst/>
            <a:gdLst>
              <a:gd name="T0" fmla="*/ 1855770 w 2851151"/>
              <a:gd name="T1" fmla="*/ 2571751 h 3349626"/>
              <a:gd name="T2" fmla="*/ 1849034 w 2851151"/>
              <a:gd name="T3" fmla="*/ 2718594 h 3349626"/>
              <a:gd name="T4" fmla="*/ 2067767 w 2851151"/>
              <a:gd name="T5" fmla="*/ 2737644 h 3349626"/>
              <a:gd name="T6" fmla="*/ 2098675 w 2851151"/>
              <a:gd name="T7" fmla="*/ 2700338 h 3349626"/>
              <a:gd name="T8" fmla="*/ 2071730 w 2851151"/>
              <a:gd name="T9" fmla="*/ 2562226 h 3349626"/>
              <a:gd name="T10" fmla="*/ 1415256 w 2851151"/>
              <a:gd name="T11" fmla="*/ 2574529 h 3349626"/>
              <a:gd name="T12" fmla="*/ 1412875 w 2851151"/>
              <a:gd name="T13" fmla="*/ 2721373 h 3349626"/>
              <a:gd name="T14" fmla="*/ 1633935 w 2851151"/>
              <a:gd name="T15" fmla="*/ 2736851 h 3349626"/>
              <a:gd name="T16" fmla="*/ 1660525 w 2851151"/>
              <a:gd name="T17" fmla="*/ 2598738 h 3349626"/>
              <a:gd name="T18" fmla="*/ 1629966 w 2851151"/>
              <a:gd name="T19" fmla="*/ 2561432 h 3349626"/>
              <a:gd name="T20" fmla="*/ 975111 w 2851151"/>
              <a:gd name="T21" fmla="*/ 2577307 h 3349626"/>
              <a:gd name="T22" fmla="*/ 977093 w 2851151"/>
              <a:gd name="T23" fmla="*/ 2724548 h 3349626"/>
              <a:gd name="T24" fmla="*/ 1198996 w 2851151"/>
              <a:gd name="T25" fmla="*/ 2735660 h 3349626"/>
              <a:gd name="T26" fmla="*/ 1222375 w 2851151"/>
              <a:gd name="T27" fmla="*/ 2595166 h 3349626"/>
              <a:gd name="T28" fmla="*/ 1188297 w 2851151"/>
              <a:gd name="T29" fmla="*/ 2561035 h 3349626"/>
              <a:gd name="T30" fmla="*/ 1421475 w 2851151"/>
              <a:gd name="T31" fmla="*/ 1742683 h 3349626"/>
              <a:gd name="T32" fmla="*/ 2112703 w 2851151"/>
              <a:gd name="T33" fmla="*/ 1726010 h 3349626"/>
              <a:gd name="T34" fmla="*/ 2136511 w 2851151"/>
              <a:gd name="T35" fmla="*/ 2184513 h 3349626"/>
              <a:gd name="T36" fmla="*/ 2833295 w 2851151"/>
              <a:gd name="T37" fmla="*/ 1725613 h 3349626"/>
              <a:gd name="T38" fmla="*/ 2850754 w 2851151"/>
              <a:gd name="T39" fmla="*/ 3315487 h 3349626"/>
              <a:gd name="T40" fmla="*/ 2816629 w 2851151"/>
              <a:gd name="T41" fmla="*/ 3349626 h 3349626"/>
              <a:gd name="T42" fmla="*/ 709612 w 2851151"/>
              <a:gd name="T43" fmla="*/ 3326205 h 3349626"/>
              <a:gd name="T44" fmla="*/ 717152 w 2851151"/>
              <a:gd name="T45" fmla="*/ 2203965 h 3349626"/>
              <a:gd name="T46" fmla="*/ 627835 w 2851151"/>
              <a:gd name="T47" fmla="*/ 846138 h 3349626"/>
              <a:gd name="T48" fmla="*/ 664369 w 2851151"/>
              <a:gd name="T49" fmla="*/ 876310 h 3349626"/>
              <a:gd name="T50" fmla="*/ 612347 w 2851151"/>
              <a:gd name="T51" fmla="*/ 3345259 h 3349626"/>
              <a:gd name="T52" fmla="*/ 7942 w 2851151"/>
              <a:gd name="T53" fmla="*/ 3338510 h 3349626"/>
              <a:gd name="T54" fmla="*/ 366137 w 2851151"/>
              <a:gd name="T55" fmla="*/ 865591 h 3349626"/>
              <a:gd name="T56" fmla="*/ 1048522 w 2851151"/>
              <a:gd name="T57" fmla="*/ 794 h 3349626"/>
              <a:gd name="T58" fmla="*/ 1134585 w 2851151"/>
              <a:gd name="T59" fmla="*/ 45268 h 3349626"/>
              <a:gd name="T60" fmla="*/ 1220647 w 2851151"/>
              <a:gd name="T61" fmla="*/ 794 h 3349626"/>
              <a:gd name="T62" fmla="*/ 1303537 w 2851151"/>
              <a:gd name="T63" fmla="*/ 19060 h 3349626"/>
              <a:gd name="T64" fmla="*/ 1374925 w 2851151"/>
              <a:gd name="T65" fmla="*/ 54004 h 3349626"/>
              <a:gd name="T66" fmla="*/ 1444727 w 2851151"/>
              <a:gd name="T67" fmla="*/ 27399 h 3349626"/>
              <a:gd name="T68" fmla="*/ 1518099 w 2851151"/>
              <a:gd name="T69" fmla="*/ 57578 h 3349626"/>
              <a:gd name="T70" fmla="*/ 1548637 w 2851151"/>
              <a:gd name="T71" fmla="*/ 131039 h 3349626"/>
              <a:gd name="T72" fmla="*/ 1589090 w 2851151"/>
              <a:gd name="T73" fmla="*/ 209266 h 3349626"/>
              <a:gd name="T74" fmla="*/ 1558552 w 2851151"/>
              <a:gd name="T75" fmla="*/ 311715 h 3349626"/>
              <a:gd name="T76" fmla="*/ 1493509 w 2851151"/>
              <a:gd name="T77" fmla="*/ 369690 h 3349626"/>
              <a:gd name="T78" fmla="*/ 1434416 w 2851151"/>
              <a:gd name="T79" fmla="*/ 434813 h 3349626"/>
              <a:gd name="T80" fmla="*/ 1364614 w 2851151"/>
              <a:gd name="T81" fmla="*/ 438783 h 3349626"/>
              <a:gd name="T82" fmla="*/ 1294812 w 2851151"/>
              <a:gd name="T83" fmla="*/ 459035 h 3349626"/>
              <a:gd name="T84" fmla="*/ 1240477 w 2851151"/>
              <a:gd name="T85" fmla="*/ 522966 h 3349626"/>
              <a:gd name="T86" fmla="*/ 1154018 w 2851151"/>
              <a:gd name="T87" fmla="*/ 542027 h 3349626"/>
              <a:gd name="T88" fmla="*/ 1072318 w 2851151"/>
              <a:gd name="T89" fmla="*/ 579750 h 3349626"/>
              <a:gd name="T90" fmla="*/ 1030675 w 2851151"/>
              <a:gd name="T91" fmla="*/ 650829 h 3349626"/>
              <a:gd name="T92" fmla="*/ 959683 w 2851151"/>
              <a:gd name="T93" fmla="*/ 721908 h 3349626"/>
              <a:gd name="T94" fmla="*/ 857756 w 2851151"/>
              <a:gd name="T95" fmla="*/ 732232 h 3349626"/>
              <a:gd name="T96" fmla="*/ 763762 w 2851151"/>
              <a:gd name="T97" fmla="*/ 707216 h 3349626"/>
              <a:gd name="T98" fmla="*/ 653110 w 2851151"/>
              <a:gd name="T99" fmla="*/ 702451 h 3349626"/>
              <a:gd name="T100" fmla="*/ 584101 w 2851151"/>
              <a:gd name="T101" fmla="*/ 640902 h 3349626"/>
              <a:gd name="T102" fmla="*/ 532543 w 2851151"/>
              <a:gd name="T103" fmla="*/ 573397 h 3349626"/>
              <a:gd name="T104" fmla="*/ 463534 w 2851151"/>
              <a:gd name="T105" fmla="*/ 515422 h 3349626"/>
              <a:gd name="T106" fmla="*/ 439738 w 2851151"/>
              <a:gd name="T107" fmla="*/ 425679 h 3349626"/>
              <a:gd name="T108" fmla="*/ 478605 w 2851151"/>
              <a:gd name="T109" fmla="*/ 331569 h 3349626"/>
              <a:gd name="T110" fmla="*/ 567840 w 2851151"/>
              <a:gd name="T111" fmla="*/ 283522 h 3349626"/>
              <a:gd name="T112" fmla="*/ 609484 w 2851151"/>
              <a:gd name="T113" fmla="*/ 209663 h 3349626"/>
              <a:gd name="T114" fmla="*/ 684045 w 2851151"/>
              <a:gd name="T115" fmla="*/ 142158 h 3349626"/>
              <a:gd name="T116" fmla="*/ 808181 w 2851151"/>
              <a:gd name="T117" fmla="*/ 145335 h 3349626"/>
              <a:gd name="T118" fmla="*/ 900193 w 2851151"/>
              <a:gd name="T119" fmla="*/ 115553 h 3349626"/>
              <a:gd name="T120" fmla="*/ 943026 w 2851151"/>
              <a:gd name="T121" fmla="*/ 35738 h 3349626"/>
              <a:gd name="T122" fmla="*/ 1026709 w 2851151"/>
              <a:gd name="T123" fmla="*/ 397 h 3349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1151" h="3349626">
                <a:moveTo>
                  <a:pt x="2359025" y="2962275"/>
                </a:moveTo>
                <a:lnTo>
                  <a:pt x="2359025" y="3349625"/>
                </a:lnTo>
                <a:lnTo>
                  <a:pt x="2555875" y="3349625"/>
                </a:lnTo>
                <a:lnTo>
                  <a:pt x="2555875" y="2962275"/>
                </a:lnTo>
                <a:lnTo>
                  <a:pt x="2359025" y="2962275"/>
                </a:lnTo>
                <a:close/>
                <a:moveTo>
                  <a:pt x="1882716" y="2560638"/>
                </a:moveTo>
                <a:lnTo>
                  <a:pt x="1878753" y="2561035"/>
                </a:lnTo>
                <a:lnTo>
                  <a:pt x="1875187" y="2561432"/>
                </a:lnTo>
                <a:lnTo>
                  <a:pt x="1871621" y="2562226"/>
                </a:lnTo>
                <a:lnTo>
                  <a:pt x="1868054" y="2563813"/>
                </a:lnTo>
                <a:lnTo>
                  <a:pt x="1864884" y="2565401"/>
                </a:lnTo>
                <a:lnTo>
                  <a:pt x="1861714" y="2566988"/>
                </a:lnTo>
                <a:lnTo>
                  <a:pt x="1858544" y="2569369"/>
                </a:lnTo>
                <a:lnTo>
                  <a:pt x="1855770" y="2571751"/>
                </a:lnTo>
                <a:lnTo>
                  <a:pt x="1853393" y="2574529"/>
                </a:lnTo>
                <a:lnTo>
                  <a:pt x="1851015" y="2577307"/>
                </a:lnTo>
                <a:lnTo>
                  <a:pt x="1849034" y="2580482"/>
                </a:lnTo>
                <a:lnTo>
                  <a:pt x="1847449" y="2583657"/>
                </a:lnTo>
                <a:lnTo>
                  <a:pt x="1846260" y="2587229"/>
                </a:lnTo>
                <a:lnTo>
                  <a:pt x="1845468" y="2591198"/>
                </a:lnTo>
                <a:lnTo>
                  <a:pt x="1844675" y="2595166"/>
                </a:lnTo>
                <a:lnTo>
                  <a:pt x="1844675" y="2598738"/>
                </a:lnTo>
                <a:lnTo>
                  <a:pt x="1844675" y="2700338"/>
                </a:lnTo>
                <a:lnTo>
                  <a:pt x="1844675" y="2704307"/>
                </a:lnTo>
                <a:lnTo>
                  <a:pt x="1845468" y="2707879"/>
                </a:lnTo>
                <a:lnTo>
                  <a:pt x="1846260" y="2711451"/>
                </a:lnTo>
                <a:lnTo>
                  <a:pt x="1847449" y="2715023"/>
                </a:lnTo>
                <a:lnTo>
                  <a:pt x="1849034" y="2718594"/>
                </a:lnTo>
                <a:lnTo>
                  <a:pt x="1851015" y="2721373"/>
                </a:lnTo>
                <a:lnTo>
                  <a:pt x="1853393" y="2724548"/>
                </a:lnTo>
                <a:lnTo>
                  <a:pt x="1855770" y="2726929"/>
                </a:lnTo>
                <a:lnTo>
                  <a:pt x="1858544" y="2730104"/>
                </a:lnTo>
                <a:lnTo>
                  <a:pt x="1861714" y="2732088"/>
                </a:lnTo>
                <a:lnTo>
                  <a:pt x="1864884" y="2734073"/>
                </a:lnTo>
                <a:lnTo>
                  <a:pt x="1868054" y="2735660"/>
                </a:lnTo>
                <a:lnTo>
                  <a:pt x="1871621" y="2736851"/>
                </a:lnTo>
                <a:lnTo>
                  <a:pt x="1875187" y="2737644"/>
                </a:lnTo>
                <a:lnTo>
                  <a:pt x="1878753" y="2738438"/>
                </a:lnTo>
                <a:lnTo>
                  <a:pt x="1882716" y="2738438"/>
                </a:lnTo>
                <a:lnTo>
                  <a:pt x="2060238" y="2738438"/>
                </a:lnTo>
                <a:lnTo>
                  <a:pt x="2064201" y="2738438"/>
                </a:lnTo>
                <a:lnTo>
                  <a:pt x="2067767" y="2737644"/>
                </a:lnTo>
                <a:lnTo>
                  <a:pt x="2071730" y="2736851"/>
                </a:lnTo>
                <a:lnTo>
                  <a:pt x="2074900" y="2735660"/>
                </a:lnTo>
                <a:lnTo>
                  <a:pt x="2078466" y="2734073"/>
                </a:lnTo>
                <a:lnTo>
                  <a:pt x="2081636" y="2732088"/>
                </a:lnTo>
                <a:lnTo>
                  <a:pt x="2084410" y="2730104"/>
                </a:lnTo>
                <a:lnTo>
                  <a:pt x="2087184" y="2726929"/>
                </a:lnTo>
                <a:lnTo>
                  <a:pt x="2089958" y="2724548"/>
                </a:lnTo>
                <a:lnTo>
                  <a:pt x="2091939" y="2721373"/>
                </a:lnTo>
                <a:lnTo>
                  <a:pt x="2093920" y="2718594"/>
                </a:lnTo>
                <a:lnTo>
                  <a:pt x="2095505" y="2715023"/>
                </a:lnTo>
                <a:lnTo>
                  <a:pt x="2096694" y="2711451"/>
                </a:lnTo>
                <a:lnTo>
                  <a:pt x="2097883" y="2707879"/>
                </a:lnTo>
                <a:lnTo>
                  <a:pt x="2098279" y="2704307"/>
                </a:lnTo>
                <a:lnTo>
                  <a:pt x="2098675" y="2700338"/>
                </a:lnTo>
                <a:lnTo>
                  <a:pt x="2098675" y="2598738"/>
                </a:lnTo>
                <a:lnTo>
                  <a:pt x="2098279" y="2595166"/>
                </a:lnTo>
                <a:lnTo>
                  <a:pt x="2097883" y="2591198"/>
                </a:lnTo>
                <a:lnTo>
                  <a:pt x="2096694" y="2587229"/>
                </a:lnTo>
                <a:lnTo>
                  <a:pt x="2095505" y="2583657"/>
                </a:lnTo>
                <a:lnTo>
                  <a:pt x="2093920" y="2580482"/>
                </a:lnTo>
                <a:lnTo>
                  <a:pt x="2091939" y="2577307"/>
                </a:lnTo>
                <a:lnTo>
                  <a:pt x="2089958" y="2574529"/>
                </a:lnTo>
                <a:lnTo>
                  <a:pt x="2087184" y="2571751"/>
                </a:lnTo>
                <a:lnTo>
                  <a:pt x="2084410" y="2569369"/>
                </a:lnTo>
                <a:lnTo>
                  <a:pt x="2081636" y="2566988"/>
                </a:lnTo>
                <a:lnTo>
                  <a:pt x="2078466" y="2565401"/>
                </a:lnTo>
                <a:lnTo>
                  <a:pt x="2074900" y="2563813"/>
                </a:lnTo>
                <a:lnTo>
                  <a:pt x="2071730" y="2562226"/>
                </a:lnTo>
                <a:lnTo>
                  <a:pt x="2067767" y="2561432"/>
                </a:lnTo>
                <a:lnTo>
                  <a:pt x="2064201" y="2561035"/>
                </a:lnTo>
                <a:lnTo>
                  <a:pt x="2060238" y="2560638"/>
                </a:lnTo>
                <a:lnTo>
                  <a:pt x="1882716" y="2560638"/>
                </a:lnTo>
                <a:close/>
                <a:moveTo>
                  <a:pt x="1444228" y="2560638"/>
                </a:moveTo>
                <a:lnTo>
                  <a:pt x="1440656" y="2561035"/>
                </a:lnTo>
                <a:lnTo>
                  <a:pt x="1436688" y="2561432"/>
                </a:lnTo>
                <a:lnTo>
                  <a:pt x="1433116" y="2562226"/>
                </a:lnTo>
                <a:lnTo>
                  <a:pt x="1429544" y="2563813"/>
                </a:lnTo>
                <a:lnTo>
                  <a:pt x="1426369" y="2565401"/>
                </a:lnTo>
                <a:lnTo>
                  <a:pt x="1423194" y="2566988"/>
                </a:lnTo>
                <a:lnTo>
                  <a:pt x="1420416" y="2569369"/>
                </a:lnTo>
                <a:lnTo>
                  <a:pt x="1417638" y="2571751"/>
                </a:lnTo>
                <a:lnTo>
                  <a:pt x="1415256" y="2574529"/>
                </a:lnTo>
                <a:lnTo>
                  <a:pt x="1412875" y="2577307"/>
                </a:lnTo>
                <a:lnTo>
                  <a:pt x="1411288" y="2580482"/>
                </a:lnTo>
                <a:lnTo>
                  <a:pt x="1409700" y="2583657"/>
                </a:lnTo>
                <a:lnTo>
                  <a:pt x="1408113" y="2587229"/>
                </a:lnTo>
                <a:lnTo>
                  <a:pt x="1407319" y="2591198"/>
                </a:lnTo>
                <a:lnTo>
                  <a:pt x="1406922" y="2595166"/>
                </a:lnTo>
                <a:lnTo>
                  <a:pt x="1406525" y="2598738"/>
                </a:lnTo>
                <a:lnTo>
                  <a:pt x="1406525" y="2700338"/>
                </a:lnTo>
                <a:lnTo>
                  <a:pt x="1406922" y="2704307"/>
                </a:lnTo>
                <a:lnTo>
                  <a:pt x="1407319" y="2707879"/>
                </a:lnTo>
                <a:lnTo>
                  <a:pt x="1408113" y="2711451"/>
                </a:lnTo>
                <a:lnTo>
                  <a:pt x="1409700" y="2715023"/>
                </a:lnTo>
                <a:lnTo>
                  <a:pt x="1411288" y="2718594"/>
                </a:lnTo>
                <a:lnTo>
                  <a:pt x="1412875" y="2721373"/>
                </a:lnTo>
                <a:lnTo>
                  <a:pt x="1415256" y="2724548"/>
                </a:lnTo>
                <a:lnTo>
                  <a:pt x="1417638" y="2726929"/>
                </a:lnTo>
                <a:lnTo>
                  <a:pt x="1420416" y="2730104"/>
                </a:lnTo>
                <a:lnTo>
                  <a:pt x="1423194" y="2732088"/>
                </a:lnTo>
                <a:lnTo>
                  <a:pt x="1426369" y="2734073"/>
                </a:lnTo>
                <a:lnTo>
                  <a:pt x="1429544" y="2735660"/>
                </a:lnTo>
                <a:lnTo>
                  <a:pt x="1433116" y="2736851"/>
                </a:lnTo>
                <a:lnTo>
                  <a:pt x="1436688" y="2737644"/>
                </a:lnTo>
                <a:lnTo>
                  <a:pt x="1440656" y="2738438"/>
                </a:lnTo>
                <a:lnTo>
                  <a:pt x="1444228" y="2738438"/>
                </a:lnTo>
                <a:lnTo>
                  <a:pt x="1622425" y="2738438"/>
                </a:lnTo>
                <a:lnTo>
                  <a:pt x="1625997" y="2738438"/>
                </a:lnTo>
                <a:lnTo>
                  <a:pt x="1629966" y="2737644"/>
                </a:lnTo>
                <a:lnTo>
                  <a:pt x="1633935" y="2736851"/>
                </a:lnTo>
                <a:lnTo>
                  <a:pt x="1637506" y="2735660"/>
                </a:lnTo>
                <a:lnTo>
                  <a:pt x="1640681" y="2734073"/>
                </a:lnTo>
                <a:lnTo>
                  <a:pt x="1643856" y="2732088"/>
                </a:lnTo>
                <a:lnTo>
                  <a:pt x="1646635" y="2730104"/>
                </a:lnTo>
                <a:lnTo>
                  <a:pt x="1649413" y="2726929"/>
                </a:lnTo>
                <a:lnTo>
                  <a:pt x="1651794" y="2724548"/>
                </a:lnTo>
                <a:lnTo>
                  <a:pt x="1654175" y="2721373"/>
                </a:lnTo>
                <a:lnTo>
                  <a:pt x="1655763" y="2718594"/>
                </a:lnTo>
                <a:lnTo>
                  <a:pt x="1657350" y="2715023"/>
                </a:lnTo>
                <a:lnTo>
                  <a:pt x="1658541" y="2711451"/>
                </a:lnTo>
                <a:lnTo>
                  <a:pt x="1659731" y="2707879"/>
                </a:lnTo>
                <a:lnTo>
                  <a:pt x="1660128" y="2704307"/>
                </a:lnTo>
                <a:lnTo>
                  <a:pt x="1660525" y="2700338"/>
                </a:lnTo>
                <a:lnTo>
                  <a:pt x="1660525" y="2598738"/>
                </a:lnTo>
                <a:lnTo>
                  <a:pt x="1660128" y="2595166"/>
                </a:lnTo>
                <a:lnTo>
                  <a:pt x="1659731" y="2591198"/>
                </a:lnTo>
                <a:lnTo>
                  <a:pt x="1658541" y="2587229"/>
                </a:lnTo>
                <a:lnTo>
                  <a:pt x="1657350" y="2583657"/>
                </a:lnTo>
                <a:lnTo>
                  <a:pt x="1655763" y="2580482"/>
                </a:lnTo>
                <a:lnTo>
                  <a:pt x="1654175" y="2577307"/>
                </a:lnTo>
                <a:lnTo>
                  <a:pt x="1651794" y="2574529"/>
                </a:lnTo>
                <a:lnTo>
                  <a:pt x="1649413" y="2571751"/>
                </a:lnTo>
                <a:lnTo>
                  <a:pt x="1646635" y="2569369"/>
                </a:lnTo>
                <a:lnTo>
                  <a:pt x="1643856" y="2566988"/>
                </a:lnTo>
                <a:lnTo>
                  <a:pt x="1640681" y="2565401"/>
                </a:lnTo>
                <a:lnTo>
                  <a:pt x="1637506" y="2563813"/>
                </a:lnTo>
                <a:lnTo>
                  <a:pt x="1633935" y="2562226"/>
                </a:lnTo>
                <a:lnTo>
                  <a:pt x="1629966" y="2561432"/>
                </a:lnTo>
                <a:lnTo>
                  <a:pt x="1625997" y="2561035"/>
                </a:lnTo>
                <a:lnTo>
                  <a:pt x="1622425" y="2560638"/>
                </a:lnTo>
                <a:lnTo>
                  <a:pt x="1444228" y="2560638"/>
                </a:lnTo>
                <a:close/>
                <a:moveTo>
                  <a:pt x="1006812" y="2560638"/>
                </a:moveTo>
                <a:lnTo>
                  <a:pt x="1002849" y="2561035"/>
                </a:lnTo>
                <a:lnTo>
                  <a:pt x="998887" y="2561432"/>
                </a:lnTo>
                <a:lnTo>
                  <a:pt x="995320" y="2562226"/>
                </a:lnTo>
                <a:lnTo>
                  <a:pt x="992150" y="2563813"/>
                </a:lnTo>
                <a:lnTo>
                  <a:pt x="988584" y="2565401"/>
                </a:lnTo>
                <a:lnTo>
                  <a:pt x="985018" y="2566988"/>
                </a:lnTo>
                <a:lnTo>
                  <a:pt x="982244" y="2569369"/>
                </a:lnTo>
                <a:lnTo>
                  <a:pt x="979470" y="2571751"/>
                </a:lnTo>
                <a:lnTo>
                  <a:pt x="977093" y="2574529"/>
                </a:lnTo>
                <a:lnTo>
                  <a:pt x="975111" y="2577307"/>
                </a:lnTo>
                <a:lnTo>
                  <a:pt x="973130" y="2580482"/>
                </a:lnTo>
                <a:lnTo>
                  <a:pt x="971545" y="2583657"/>
                </a:lnTo>
                <a:lnTo>
                  <a:pt x="970356" y="2587229"/>
                </a:lnTo>
                <a:lnTo>
                  <a:pt x="969168" y="2591198"/>
                </a:lnTo>
                <a:lnTo>
                  <a:pt x="968771" y="2595166"/>
                </a:lnTo>
                <a:lnTo>
                  <a:pt x="968375" y="2598738"/>
                </a:lnTo>
                <a:lnTo>
                  <a:pt x="968375" y="2700338"/>
                </a:lnTo>
                <a:lnTo>
                  <a:pt x="968771" y="2704307"/>
                </a:lnTo>
                <a:lnTo>
                  <a:pt x="969168" y="2707879"/>
                </a:lnTo>
                <a:lnTo>
                  <a:pt x="970356" y="2711451"/>
                </a:lnTo>
                <a:lnTo>
                  <a:pt x="971545" y="2715023"/>
                </a:lnTo>
                <a:lnTo>
                  <a:pt x="973130" y="2718594"/>
                </a:lnTo>
                <a:lnTo>
                  <a:pt x="975111" y="2721373"/>
                </a:lnTo>
                <a:lnTo>
                  <a:pt x="977093" y="2724548"/>
                </a:lnTo>
                <a:lnTo>
                  <a:pt x="979470" y="2726929"/>
                </a:lnTo>
                <a:lnTo>
                  <a:pt x="982244" y="2730104"/>
                </a:lnTo>
                <a:lnTo>
                  <a:pt x="985018" y="2732088"/>
                </a:lnTo>
                <a:lnTo>
                  <a:pt x="988584" y="2734073"/>
                </a:lnTo>
                <a:lnTo>
                  <a:pt x="992150" y="2735660"/>
                </a:lnTo>
                <a:lnTo>
                  <a:pt x="995320" y="2736851"/>
                </a:lnTo>
                <a:lnTo>
                  <a:pt x="998887" y="2737644"/>
                </a:lnTo>
                <a:lnTo>
                  <a:pt x="1002849" y="2738438"/>
                </a:lnTo>
                <a:lnTo>
                  <a:pt x="1006812" y="2738438"/>
                </a:lnTo>
                <a:lnTo>
                  <a:pt x="1184335" y="2738438"/>
                </a:lnTo>
                <a:lnTo>
                  <a:pt x="1188297" y="2738438"/>
                </a:lnTo>
                <a:lnTo>
                  <a:pt x="1191863" y="2737644"/>
                </a:lnTo>
                <a:lnTo>
                  <a:pt x="1195430" y="2736851"/>
                </a:lnTo>
                <a:lnTo>
                  <a:pt x="1198996" y="2735660"/>
                </a:lnTo>
                <a:lnTo>
                  <a:pt x="1202166" y="2734073"/>
                </a:lnTo>
                <a:lnTo>
                  <a:pt x="1205336" y="2732088"/>
                </a:lnTo>
                <a:lnTo>
                  <a:pt x="1208110" y="2730104"/>
                </a:lnTo>
                <a:lnTo>
                  <a:pt x="1210884" y="2726929"/>
                </a:lnTo>
                <a:lnTo>
                  <a:pt x="1213261" y="2724548"/>
                </a:lnTo>
                <a:lnTo>
                  <a:pt x="1215639" y="2721373"/>
                </a:lnTo>
                <a:lnTo>
                  <a:pt x="1218016" y="2718594"/>
                </a:lnTo>
                <a:lnTo>
                  <a:pt x="1219601" y="2715023"/>
                </a:lnTo>
                <a:lnTo>
                  <a:pt x="1220790" y="2711451"/>
                </a:lnTo>
                <a:lnTo>
                  <a:pt x="1221583" y="2707879"/>
                </a:lnTo>
                <a:lnTo>
                  <a:pt x="1222375" y="2704307"/>
                </a:lnTo>
                <a:lnTo>
                  <a:pt x="1222375" y="2700338"/>
                </a:lnTo>
                <a:lnTo>
                  <a:pt x="1222375" y="2598738"/>
                </a:lnTo>
                <a:lnTo>
                  <a:pt x="1222375" y="2595166"/>
                </a:lnTo>
                <a:lnTo>
                  <a:pt x="1221583" y="2591198"/>
                </a:lnTo>
                <a:lnTo>
                  <a:pt x="1220790" y="2587229"/>
                </a:lnTo>
                <a:lnTo>
                  <a:pt x="1219601" y="2583657"/>
                </a:lnTo>
                <a:lnTo>
                  <a:pt x="1218016" y="2580482"/>
                </a:lnTo>
                <a:lnTo>
                  <a:pt x="1215639" y="2577307"/>
                </a:lnTo>
                <a:lnTo>
                  <a:pt x="1213261" y="2574529"/>
                </a:lnTo>
                <a:lnTo>
                  <a:pt x="1210884" y="2571751"/>
                </a:lnTo>
                <a:lnTo>
                  <a:pt x="1208110" y="2569369"/>
                </a:lnTo>
                <a:lnTo>
                  <a:pt x="1205336" y="2566988"/>
                </a:lnTo>
                <a:lnTo>
                  <a:pt x="1202166" y="2565401"/>
                </a:lnTo>
                <a:lnTo>
                  <a:pt x="1198996" y="2563813"/>
                </a:lnTo>
                <a:lnTo>
                  <a:pt x="1195430" y="2562226"/>
                </a:lnTo>
                <a:lnTo>
                  <a:pt x="1191863" y="2561432"/>
                </a:lnTo>
                <a:lnTo>
                  <a:pt x="1188297" y="2561035"/>
                </a:lnTo>
                <a:lnTo>
                  <a:pt x="1184335" y="2560638"/>
                </a:lnTo>
                <a:lnTo>
                  <a:pt x="1006812" y="2560638"/>
                </a:lnTo>
                <a:close/>
                <a:moveTo>
                  <a:pt x="1400444" y="1725613"/>
                </a:moveTo>
                <a:lnTo>
                  <a:pt x="1403619" y="1725613"/>
                </a:lnTo>
                <a:lnTo>
                  <a:pt x="1405999" y="1726010"/>
                </a:lnTo>
                <a:lnTo>
                  <a:pt x="1408380" y="1726804"/>
                </a:lnTo>
                <a:lnTo>
                  <a:pt x="1410761" y="1727995"/>
                </a:lnTo>
                <a:lnTo>
                  <a:pt x="1413142" y="1729186"/>
                </a:lnTo>
                <a:lnTo>
                  <a:pt x="1415126" y="1730774"/>
                </a:lnTo>
                <a:lnTo>
                  <a:pt x="1417110" y="1732759"/>
                </a:lnTo>
                <a:lnTo>
                  <a:pt x="1418697" y="1734744"/>
                </a:lnTo>
                <a:lnTo>
                  <a:pt x="1419888" y="1737125"/>
                </a:lnTo>
                <a:lnTo>
                  <a:pt x="1420681" y="1739904"/>
                </a:lnTo>
                <a:lnTo>
                  <a:pt x="1421475" y="1742683"/>
                </a:lnTo>
                <a:lnTo>
                  <a:pt x="1421475" y="1745462"/>
                </a:lnTo>
                <a:lnTo>
                  <a:pt x="1421475" y="2184513"/>
                </a:lnTo>
                <a:lnTo>
                  <a:pt x="1421872" y="2187292"/>
                </a:lnTo>
                <a:lnTo>
                  <a:pt x="1423062" y="2189674"/>
                </a:lnTo>
                <a:lnTo>
                  <a:pt x="1424649" y="2191659"/>
                </a:lnTo>
                <a:lnTo>
                  <a:pt x="1426633" y="2193246"/>
                </a:lnTo>
                <a:lnTo>
                  <a:pt x="1429411" y="2194040"/>
                </a:lnTo>
                <a:lnTo>
                  <a:pt x="1431792" y="2194437"/>
                </a:lnTo>
                <a:lnTo>
                  <a:pt x="1434569" y="2193643"/>
                </a:lnTo>
                <a:lnTo>
                  <a:pt x="1436950" y="2192452"/>
                </a:lnTo>
                <a:lnTo>
                  <a:pt x="2105164" y="1729186"/>
                </a:lnTo>
                <a:lnTo>
                  <a:pt x="2107545" y="1727598"/>
                </a:lnTo>
                <a:lnTo>
                  <a:pt x="2110322" y="1726804"/>
                </a:lnTo>
                <a:lnTo>
                  <a:pt x="2112703" y="1726010"/>
                </a:lnTo>
                <a:lnTo>
                  <a:pt x="2115481" y="1725613"/>
                </a:lnTo>
                <a:lnTo>
                  <a:pt x="2118259" y="1725613"/>
                </a:lnTo>
                <a:lnTo>
                  <a:pt x="2120639" y="1726010"/>
                </a:lnTo>
                <a:lnTo>
                  <a:pt x="2123020" y="1726804"/>
                </a:lnTo>
                <a:lnTo>
                  <a:pt x="2125401" y="1727995"/>
                </a:lnTo>
                <a:lnTo>
                  <a:pt x="2127782" y="1729186"/>
                </a:lnTo>
                <a:lnTo>
                  <a:pt x="2129766" y="1730774"/>
                </a:lnTo>
                <a:lnTo>
                  <a:pt x="2131750" y="1732759"/>
                </a:lnTo>
                <a:lnTo>
                  <a:pt x="2133337" y="1734744"/>
                </a:lnTo>
                <a:lnTo>
                  <a:pt x="2134527" y="1737125"/>
                </a:lnTo>
                <a:lnTo>
                  <a:pt x="2135321" y="1739904"/>
                </a:lnTo>
                <a:lnTo>
                  <a:pt x="2136511" y="1742683"/>
                </a:lnTo>
                <a:lnTo>
                  <a:pt x="2136511" y="1745462"/>
                </a:lnTo>
                <a:lnTo>
                  <a:pt x="2136511" y="2184513"/>
                </a:lnTo>
                <a:lnTo>
                  <a:pt x="2136908" y="2187292"/>
                </a:lnTo>
                <a:lnTo>
                  <a:pt x="2138099" y="2189674"/>
                </a:lnTo>
                <a:lnTo>
                  <a:pt x="2139686" y="2191659"/>
                </a:lnTo>
                <a:lnTo>
                  <a:pt x="2141670" y="2193246"/>
                </a:lnTo>
                <a:lnTo>
                  <a:pt x="2144447" y="2194040"/>
                </a:lnTo>
                <a:lnTo>
                  <a:pt x="2146828" y="2194437"/>
                </a:lnTo>
                <a:lnTo>
                  <a:pt x="2149606" y="2193643"/>
                </a:lnTo>
                <a:lnTo>
                  <a:pt x="2151987" y="2192452"/>
                </a:lnTo>
                <a:lnTo>
                  <a:pt x="2819804" y="1729186"/>
                </a:lnTo>
                <a:lnTo>
                  <a:pt x="2822185" y="1727598"/>
                </a:lnTo>
                <a:lnTo>
                  <a:pt x="2825359" y="1726804"/>
                </a:lnTo>
                <a:lnTo>
                  <a:pt x="2827740" y="1726010"/>
                </a:lnTo>
                <a:lnTo>
                  <a:pt x="2830517" y="1725613"/>
                </a:lnTo>
                <a:lnTo>
                  <a:pt x="2833295" y="1725613"/>
                </a:lnTo>
                <a:lnTo>
                  <a:pt x="2835676" y="1726010"/>
                </a:lnTo>
                <a:lnTo>
                  <a:pt x="2838057" y="1726804"/>
                </a:lnTo>
                <a:lnTo>
                  <a:pt x="2840437" y="1727995"/>
                </a:lnTo>
                <a:lnTo>
                  <a:pt x="2842818" y="1729186"/>
                </a:lnTo>
                <a:lnTo>
                  <a:pt x="2844802" y="1730774"/>
                </a:lnTo>
                <a:lnTo>
                  <a:pt x="2846390" y="1732759"/>
                </a:lnTo>
                <a:lnTo>
                  <a:pt x="2847977" y="1734744"/>
                </a:lnTo>
                <a:lnTo>
                  <a:pt x="2849564" y="1737125"/>
                </a:lnTo>
                <a:lnTo>
                  <a:pt x="2850358" y="1739904"/>
                </a:lnTo>
                <a:lnTo>
                  <a:pt x="2850754" y="1742683"/>
                </a:lnTo>
                <a:lnTo>
                  <a:pt x="2851151" y="1745462"/>
                </a:lnTo>
                <a:lnTo>
                  <a:pt x="2851151" y="2203171"/>
                </a:lnTo>
                <a:lnTo>
                  <a:pt x="2851151" y="3311517"/>
                </a:lnTo>
                <a:lnTo>
                  <a:pt x="2850754" y="3315487"/>
                </a:lnTo>
                <a:lnTo>
                  <a:pt x="2850358" y="3319059"/>
                </a:lnTo>
                <a:lnTo>
                  <a:pt x="2849564" y="3323029"/>
                </a:lnTo>
                <a:lnTo>
                  <a:pt x="2847977" y="3326205"/>
                </a:lnTo>
                <a:lnTo>
                  <a:pt x="2846390" y="3330175"/>
                </a:lnTo>
                <a:lnTo>
                  <a:pt x="2844802" y="3332953"/>
                </a:lnTo>
                <a:lnTo>
                  <a:pt x="2842421" y="3336129"/>
                </a:lnTo>
                <a:lnTo>
                  <a:pt x="2840041" y="3338908"/>
                </a:lnTo>
                <a:lnTo>
                  <a:pt x="2837263" y="3341290"/>
                </a:lnTo>
                <a:lnTo>
                  <a:pt x="2834485" y="3343275"/>
                </a:lnTo>
                <a:lnTo>
                  <a:pt x="2831311" y="3345259"/>
                </a:lnTo>
                <a:lnTo>
                  <a:pt x="2828137" y="3346847"/>
                </a:lnTo>
                <a:lnTo>
                  <a:pt x="2824169" y="3348038"/>
                </a:lnTo>
                <a:lnTo>
                  <a:pt x="2820597" y="3348832"/>
                </a:lnTo>
                <a:lnTo>
                  <a:pt x="2816629" y="3349626"/>
                </a:lnTo>
                <a:lnTo>
                  <a:pt x="2813058" y="3349626"/>
                </a:lnTo>
                <a:lnTo>
                  <a:pt x="744531" y="3349626"/>
                </a:lnTo>
                <a:lnTo>
                  <a:pt x="740960" y="3349626"/>
                </a:lnTo>
                <a:lnTo>
                  <a:pt x="736992" y="3348832"/>
                </a:lnTo>
                <a:lnTo>
                  <a:pt x="733421" y="3348038"/>
                </a:lnTo>
                <a:lnTo>
                  <a:pt x="729849" y="3346847"/>
                </a:lnTo>
                <a:lnTo>
                  <a:pt x="726675" y="3345259"/>
                </a:lnTo>
                <a:lnTo>
                  <a:pt x="723501" y="3343275"/>
                </a:lnTo>
                <a:lnTo>
                  <a:pt x="720723" y="3341290"/>
                </a:lnTo>
                <a:lnTo>
                  <a:pt x="717945" y="3338908"/>
                </a:lnTo>
                <a:lnTo>
                  <a:pt x="715565" y="3336129"/>
                </a:lnTo>
                <a:lnTo>
                  <a:pt x="713184" y="3332953"/>
                </a:lnTo>
                <a:lnTo>
                  <a:pt x="711200" y="3330175"/>
                </a:lnTo>
                <a:lnTo>
                  <a:pt x="709612" y="3326205"/>
                </a:lnTo>
                <a:lnTo>
                  <a:pt x="708422" y="3323029"/>
                </a:lnTo>
                <a:lnTo>
                  <a:pt x="707232" y="3319059"/>
                </a:lnTo>
                <a:lnTo>
                  <a:pt x="706835" y="3315487"/>
                </a:lnTo>
                <a:lnTo>
                  <a:pt x="706438" y="3311517"/>
                </a:lnTo>
                <a:lnTo>
                  <a:pt x="706438" y="2241280"/>
                </a:lnTo>
                <a:lnTo>
                  <a:pt x="706835" y="2236913"/>
                </a:lnTo>
                <a:lnTo>
                  <a:pt x="707232" y="2232547"/>
                </a:lnTo>
                <a:lnTo>
                  <a:pt x="707628" y="2228180"/>
                </a:lnTo>
                <a:lnTo>
                  <a:pt x="708819" y="2224210"/>
                </a:lnTo>
                <a:lnTo>
                  <a:pt x="710009" y="2219447"/>
                </a:lnTo>
                <a:lnTo>
                  <a:pt x="711200" y="2215477"/>
                </a:lnTo>
                <a:lnTo>
                  <a:pt x="713184" y="2211507"/>
                </a:lnTo>
                <a:lnTo>
                  <a:pt x="715168" y="2207537"/>
                </a:lnTo>
                <a:lnTo>
                  <a:pt x="717152" y="2203965"/>
                </a:lnTo>
                <a:lnTo>
                  <a:pt x="719533" y="2199995"/>
                </a:lnTo>
                <a:lnTo>
                  <a:pt x="722310" y="2196819"/>
                </a:lnTo>
                <a:lnTo>
                  <a:pt x="725088" y="2193246"/>
                </a:lnTo>
                <a:lnTo>
                  <a:pt x="727865" y="2190071"/>
                </a:lnTo>
                <a:lnTo>
                  <a:pt x="731040" y="2187292"/>
                </a:lnTo>
                <a:lnTo>
                  <a:pt x="734214" y="2184513"/>
                </a:lnTo>
                <a:lnTo>
                  <a:pt x="737785" y="2181734"/>
                </a:lnTo>
                <a:lnTo>
                  <a:pt x="1390127" y="1729186"/>
                </a:lnTo>
                <a:lnTo>
                  <a:pt x="1392508" y="1727598"/>
                </a:lnTo>
                <a:lnTo>
                  <a:pt x="1395286" y="1726804"/>
                </a:lnTo>
                <a:lnTo>
                  <a:pt x="1397667" y="1726010"/>
                </a:lnTo>
                <a:lnTo>
                  <a:pt x="1400444" y="1725613"/>
                </a:lnTo>
                <a:close/>
                <a:moveTo>
                  <a:pt x="402672" y="846138"/>
                </a:moveTo>
                <a:lnTo>
                  <a:pt x="627835" y="846138"/>
                </a:lnTo>
                <a:lnTo>
                  <a:pt x="631806" y="846535"/>
                </a:lnTo>
                <a:lnTo>
                  <a:pt x="635380" y="846932"/>
                </a:lnTo>
                <a:lnTo>
                  <a:pt x="638954" y="848123"/>
                </a:lnTo>
                <a:lnTo>
                  <a:pt x="642528" y="849314"/>
                </a:lnTo>
                <a:lnTo>
                  <a:pt x="645705" y="850902"/>
                </a:lnTo>
                <a:lnTo>
                  <a:pt x="648881" y="852887"/>
                </a:lnTo>
                <a:lnTo>
                  <a:pt x="651661" y="854872"/>
                </a:lnTo>
                <a:lnTo>
                  <a:pt x="654441" y="857254"/>
                </a:lnTo>
                <a:lnTo>
                  <a:pt x="656824" y="860033"/>
                </a:lnTo>
                <a:lnTo>
                  <a:pt x="659206" y="862812"/>
                </a:lnTo>
                <a:lnTo>
                  <a:pt x="660795" y="865988"/>
                </a:lnTo>
                <a:lnTo>
                  <a:pt x="662383" y="869164"/>
                </a:lnTo>
                <a:lnTo>
                  <a:pt x="663575" y="872737"/>
                </a:lnTo>
                <a:lnTo>
                  <a:pt x="664369" y="876310"/>
                </a:lnTo>
                <a:lnTo>
                  <a:pt x="665163" y="880280"/>
                </a:lnTo>
                <a:lnTo>
                  <a:pt x="665163" y="883853"/>
                </a:lnTo>
                <a:lnTo>
                  <a:pt x="632997" y="3311514"/>
                </a:lnTo>
                <a:lnTo>
                  <a:pt x="632600" y="3315484"/>
                </a:lnTo>
                <a:lnTo>
                  <a:pt x="632203" y="3319454"/>
                </a:lnTo>
                <a:lnTo>
                  <a:pt x="631011" y="3323027"/>
                </a:lnTo>
                <a:lnTo>
                  <a:pt x="629820" y="3326203"/>
                </a:lnTo>
                <a:lnTo>
                  <a:pt x="628232" y="3330173"/>
                </a:lnTo>
                <a:lnTo>
                  <a:pt x="626246" y="3333349"/>
                </a:lnTo>
                <a:lnTo>
                  <a:pt x="623863" y="3336128"/>
                </a:lnTo>
                <a:lnTo>
                  <a:pt x="621481" y="3338907"/>
                </a:lnTo>
                <a:lnTo>
                  <a:pt x="618304" y="3341289"/>
                </a:lnTo>
                <a:lnTo>
                  <a:pt x="615524" y="3343274"/>
                </a:lnTo>
                <a:lnTo>
                  <a:pt x="612347" y="3345259"/>
                </a:lnTo>
                <a:lnTo>
                  <a:pt x="609170" y="3346847"/>
                </a:lnTo>
                <a:lnTo>
                  <a:pt x="605596" y="3348038"/>
                </a:lnTo>
                <a:lnTo>
                  <a:pt x="602022" y="3348832"/>
                </a:lnTo>
                <a:lnTo>
                  <a:pt x="598051" y="3349626"/>
                </a:lnTo>
                <a:lnTo>
                  <a:pt x="594080" y="3349626"/>
                </a:lnTo>
                <a:lnTo>
                  <a:pt x="32960" y="3349626"/>
                </a:lnTo>
                <a:lnTo>
                  <a:pt x="29386" y="3349626"/>
                </a:lnTo>
                <a:lnTo>
                  <a:pt x="25812" y="3348832"/>
                </a:lnTo>
                <a:lnTo>
                  <a:pt x="21841" y="3348038"/>
                </a:lnTo>
                <a:lnTo>
                  <a:pt x="18664" y="3346847"/>
                </a:lnTo>
                <a:lnTo>
                  <a:pt x="15487" y="3345259"/>
                </a:lnTo>
                <a:lnTo>
                  <a:pt x="12708" y="3343274"/>
                </a:lnTo>
                <a:lnTo>
                  <a:pt x="10325" y="3340892"/>
                </a:lnTo>
                <a:lnTo>
                  <a:pt x="7942" y="3338510"/>
                </a:lnTo>
                <a:lnTo>
                  <a:pt x="5560" y="3335731"/>
                </a:lnTo>
                <a:lnTo>
                  <a:pt x="3971" y="3332952"/>
                </a:lnTo>
                <a:lnTo>
                  <a:pt x="2383" y="3329776"/>
                </a:lnTo>
                <a:lnTo>
                  <a:pt x="1191" y="3326203"/>
                </a:lnTo>
                <a:lnTo>
                  <a:pt x="397" y="3322630"/>
                </a:lnTo>
                <a:lnTo>
                  <a:pt x="0" y="3319454"/>
                </a:lnTo>
                <a:lnTo>
                  <a:pt x="0" y="3315484"/>
                </a:lnTo>
                <a:lnTo>
                  <a:pt x="397" y="3311911"/>
                </a:lnTo>
                <a:lnTo>
                  <a:pt x="358989" y="883456"/>
                </a:lnTo>
                <a:lnTo>
                  <a:pt x="359784" y="879486"/>
                </a:lnTo>
                <a:lnTo>
                  <a:pt x="360975" y="875913"/>
                </a:lnTo>
                <a:lnTo>
                  <a:pt x="362563" y="872340"/>
                </a:lnTo>
                <a:lnTo>
                  <a:pt x="364152" y="868767"/>
                </a:lnTo>
                <a:lnTo>
                  <a:pt x="366137" y="865591"/>
                </a:lnTo>
                <a:lnTo>
                  <a:pt x="368520" y="862415"/>
                </a:lnTo>
                <a:lnTo>
                  <a:pt x="370903" y="859636"/>
                </a:lnTo>
                <a:lnTo>
                  <a:pt x="373683" y="856857"/>
                </a:lnTo>
                <a:lnTo>
                  <a:pt x="376860" y="854475"/>
                </a:lnTo>
                <a:lnTo>
                  <a:pt x="380036" y="852490"/>
                </a:lnTo>
                <a:lnTo>
                  <a:pt x="383610" y="850505"/>
                </a:lnTo>
                <a:lnTo>
                  <a:pt x="387184" y="848917"/>
                </a:lnTo>
                <a:lnTo>
                  <a:pt x="391155" y="847726"/>
                </a:lnTo>
                <a:lnTo>
                  <a:pt x="394729" y="846932"/>
                </a:lnTo>
                <a:lnTo>
                  <a:pt x="398701" y="846535"/>
                </a:lnTo>
                <a:lnTo>
                  <a:pt x="402672" y="846138"/>
                </a:lnTo>
                <a:close/>
                <a:moveTo>
                  <a:pt x="1033848" y="0"/>
                </a:moveTo>
                <a:lnTo>
                  <a:pt x="1041383" y="397"/>
                </a:lnTo>
                <a:lnTo>
                  <a:pt x="1048522" y="794"/>
                </a:lnTo>
                <a:lnTo>
                  <a:pt x="1056057" y="1986"/>
                </a:lnTo>
                <a:lnTo>
                  <a:pt x="1062800" y="3177"/>
                </a:lnTo>
                <a:lnTo>
                  <a:pt x="1069938" y="5162"/>
                </a:lnTo>
                <a:lnTo>
                  <a:pt x="1076681" y="7148"/>
                </a:lnTo>
                <a:lnTo>
                  <a:pt x="1083423" y="9530"/>
                </a:lnTo>
                <a:lnTo>
                  <a:pt x="1090165" y="12707"/>
                </a:lnTo>
                <a:lnTo>
                  <a:pt x="1096114" y="15884"/>
                </a:lnTo>
                <a:lnTo>
                  <a:pt x="1102460" y="19060"/>
                </a:lnTo>
                <a:lnTo>
                  <a:pt x="1108409" y="22634"/>
                </a:lnTo>
                <a:lnTo>
                  <a:pt x="1113961" y="26605"/>
                </a:lnTo>
                <a:lnTo>
                  <a:pt x="1119514" y="30973"/>
                </a:lnTo>
                <a:lnTo>
                  <a:pt x="1124670" y="35738"/>
                </a:lnTo>
                <a:lnTo>
                  <a:pt x="1129825" y="40503"/>
                </a:lnTo>
                <a:lnTo>
                  <a:pt x="1134585" y="45268"/>
                </a:lnTo>
                <a:lnTo>
                  <a:pt x="1139344" y="40503"/>
                </a:lnTo>
                <a:lnTo>
                  <a:pt x="1144500" y="35738"/>
                </a:lnTo>
                <a:lnTo>
                  <a:pt x="1149655" y="30973"/>
                </a:lnTo>
                <a:lnTo>
                  <a:pt x="1155208" y="26605"/>
                </a:lnTo>
                <a:lnTo>
                  <a:pt x="1160760" y="22634"/>
                </a:lnTo>
                <a:lnTo>
                  <a:pt x="1166709" y="19060"/>
                </a:lnTo>
                <a:lnTo>
                  <a:pt x="1173055" y="15884"/>
                </a:lnTo>
                <a:lnTo>
                  <a:pt x="1179401" y="12707"/>
                </a:lnTo>
                <a:lnTo>
                  <a:pt x="1185746" y="9530"/>
                </a:lnTo>
                <a:lnTo>
                  <a:pt x="1192488" y="7148"/>
                </a:lnTo>
                <a:lnTo>
                  <a:pt x="1199231" y="5162"/>
                </a:lnTo>
                <a:lnTo>
                  <a:pt x="1205973" y="3177"/>
                </a:lnTo>
                <a:lnTo>
                  <a:pt x="1213112" y="1986"/>
                </a:lnTo>
                <a:lnTo>
                  <a:pt x="1220647" y="794"/>
                </a:lnTo>
                <a:lnTo>
                  <a:pt x="1227786" y="397"/>
                </a:lnTo>
                <a:lnTo>
                  <a:pt x="1235321" y="0"/>
                </a:lnTo>
                <a:lnTo>
                  <a:pt x="1241667" y="397"/>
                </a:lnTo>
                <a:lnTo>
                  <a:pt x="1247616" y="794"/>
                </a:lnTo>
                <a:lnTo>
                  <a:pt x="1253565" y="1588"/>
                </a:lnTo>
                <a:lnTo>
                  <a:pt x="1259514" y="2383"/>
                </a:lnTo>
                <a:lnTo>
                  <a:pt x="1265860" y="3574"/>
                </a:lnTo>
                <a:lnTo>
                  <a:pt x="1271412" y="5162"/>
                </a:lnTo>
                <a:lnTo>
                  <a:pt x="1276965" y="6751"/>
                </a:lnTo>
                <a:lnTo>
                  <a:pt x="1282517" y="8736"/>
                </a:lnTo>
                <a:lnTo>
                  <a:pt x="1288069" y="10722"/>
                </a:lnTo>
                <a:lnTo>
                  <a:pt x="1293225" y="13501"/>
                </a:lnTo>
                <a:lnTo>
                  <a:pt x="1298381" y="16281"/>
                </a:lnTo>
                <a:lnTo>
                  <a:pt x="1303537" y="19060"/>
                </a:lnTo>
                <a:lnTo>
                  <a:pt x="1309089" y="22237"/>
                </a:lnTo>
                <a:lnTo>
                  <a:pt x="1313849" y="25414"/>
                </a:lnTo>
                <a:lnTo>
                  <a:pt x="1318211" y="28591"/>
                </a:lnTo>
                <a:lnTo>
                  <a:pt x="1322574" y="32561"/>
                </a:lnTo>
                <a:lnTo>
                  <a:pt x="1329316" y="34547"/>
                </a:lnTo>
                <a:lnTo>
                  <a:pt x="1335265" y="37326"/>
                </a:lnTo>
                <a:lnTo>
                  <a:pt x="1341214" y="40503"/>
                </a:lnTo>
                <a:lnTo>
                  <a:pt x="1347163" y="44077"/>
                </a:lnTo>
                <a:lnTo>
                  <a:pt x="1352319" y="48048"/>
                </a:lnTo>
                <a:lnTo>
                  <a:pt x="1358268" y="52019"/>
                </a:lnTo>
                <a:lnTo>
                  <a:pt x="1363027" y="56784"/>
                </a:lnTo>
                <a:lnTo>
                  <a:pt x="1367787" y="61946"/>
                </a:lnTo>
                <a:lnTo>
                  <a:pt x="1371356" y="57578"/>
                </a:lnTo>
                <a:lnTo>
                  <a:pt x="1374925" y="54004"/>
                </a:lnTo>
                <a:lnTo>
                  <a:pt x="1379288" y="50430"/>
                </a:lnTo>
                <a:lnTo>
                  <a:pt x="1383254" y="47254"/>
                </a:lnTo>
                <a:lnTo>
                  <a:pt x="1387617" y="44077"/>
                </a:lnTo>
                <a:lnTo>
                  <a:pt x="1391979" y="41297"/>
                </a:lnTo>
                <a:lnTo>
                  <a:pt x="1396738" y="38915"/>
                </a:lnTo>
                <a:lnTo>
                  <a:pt x="1401894" y="36532"/>
                </a:lnTo>
                <a:lnTo>
                  <a:pt x="1407050" y="34547"/>
                </a:lnTo>
                <a:lnTo>
                  <a:pt x="1411809" y="32561"/>
                </a:lnTo>
                <a:lnTo>
                  <a:pt x="1416965" y="30973"/>
                </a:lnTo>
                <a:lnTo>
                  <a:pt x="1422518" y="29782"/>
                </a:lnTo>
                <a:lnTo>
                  <a:pt x="1427673" y="28591"/>
                </a:lnTo>
                <a:lnTo>
                  <a:pt x="1433226" y="27796"/>
                </a:lnTo>
                <a:lnTo>
                  <a:pt x="1438778" y="27399"/>
                </a:lnTo>
                <a:lnTo>
                  <a:pt x="1444727" y="27399"/>
                </a:lnTo>
                <a:lnTo>
                  <a:pt x="1450280" y="27399"/>
                </a:lnTo>
                <a:lnTo>
                  <a:pt x="1455436" y="27796"/>
                </a:lnTo>
                <a:lnTo>
                  <a:pt x="1460591" y="28591"/>
                </a:lnTo>
                <a:lnTo>
                  <a:pt x="1465747" y="29385"/>
                </a:lnTo>
                <a:lnTo>
                  <a:pt x="1470506" y="30576"/>
                </a:lnTo>
                <a:lnTo>
                  <a:pt x="1475662" y="31767"/>
                </a:lnTo>
                <a:lnTo>
                  <a:pt x="1480421" y="33356"/>
                </a:lnTo>
                <a:lnTo>
                  <a:pt x="1485181" y="35341"/>
                </a:lnTo>
                <a:lnTo>
                  <a:pt x="1489543" y="37326"/>
                </a:lnTo>
                <a:lnTo>
                  <a:pt x="1494303" y="39709"/>
                </a:lnTo>
                <a:lnTo>
                  <a:pt x="1498665" y="42092"/>
                </a:lnTo>
                <a:lnTo>
                  <a:pt x="1503028" y="44871"/>
                </a:lnTo>
                <a:lnTo>
                  <a:pt x="1510960" y="50828"/>
                </a:lnTo>
                <a:lnTo>
                  <a:pt x="1518099" y="57578"/>
                </a:lnTo>
                <a:lnTo>
                  <a:pt x="1524841" y="65123"/>
                </a:lnTo>
                <a:lnTo>
                  <a:pt x="1530790" y="73064"/>
                </a:lnTo>
                <a:lnTo>
                  <a:pt x="1533170" y="77432"/>
                </a:lnTo>
                <a:lnTo>
                  <a:pt x="1535946" y="81403"/>
                </a:lnTo>
                <a:lnTo>
                  <a:pt x="1538325" y="86168"/>
                </a:lnTo>
                <a:lnTo>
                  <a:pt x="1540705" y="90536"/>
                </a:lnTo>
                <a:lnTo>
                  <a:pt x="1542291" y="95301"/>
                </a:lnTo>
                <a:lnTo>
                  <a:pt x="1543878" y="100067"/>
                </a:lnTo>
                <a:lnTo>
                  <a:pt x="1545464" y="105229"/>
                </a:lnTo>
                <a:lnTo>
                  <a:pt x="1546654" y="110391"/>
                </a:lnTo>
                <a:lnTo>
                  <a:pt x="1547447" y="115553"/>
                </a:lnTo>
                <a:lnTo>
                  <a:pt x="1548240" y="120715"/>
                </a:lnTo>
                <a:lnTo>
                  <a:pt x="1548637" y="125877"/>
                </a:lnTo>
                <a:lnTo>
                  <a:pt x="1548637" y="131039"/>
                </a:lnTo>
                <a:lnTo>
                  <a:pt x="1548240" y="140173"/>
                </a:lnTo>
                <a:lnTo>
                  <a:pt x="1547051" y="148908"/>
                </a:lnTo>
                <a:lnTo>
                  <a:pt x="1552206" y="152879"/>
                </a:lnTo>
                <a:lnTo>
                  <a:pt x="1556966" y="156850"/>
                </a:lnTo>
                <a:lnTo>
                  <a:pt x="1561328" y="161218"/>
                </a:lnTo>
                <a:lnTo>
                  <a:pt x="1565691" y="165586"/>
                </a:lnTo>
                <a:lnTo>
                  <a:pt x="1569657" y="170351"/>
                </a:lnTo>
                <a:lnTo>
                  <a:pt x="1573226" y="175116"/>
                </a:lnTo>
                <a:lnTo>
                  <a:pt x="1576796" y="180279"/>
                </a:lnTo>
                <a:lnTo>
                  <a:pt x="1579572" y="185441"/>
                </a:lnTo>
                <a:lnTo>
                  <a:pt x="1582348" y="191000"/>
                </a:lnTo>
                <a:lnTo>
                  <a:pt x="1585521" y="197353"/>
                </a:lnTo>
                <a:lnTo>
                  <a:pt x="1587504" y="203310"/>
                </a:lnTo>
                <a:lnTo>
                  <a:pt x="1589090" y="209266"/>
                </a:lnTo>
                <a:lnTo>
                  <a:pt x="1590677" y="215619"/>
                </a:lnTo>
                <a:lnTo>
                  <a:pt x="1591470" y="221973"/>
                </a:lnTo>
                <a:lnTo>
                  <a:pt x="1592263" y="228326"/>
                </a:lnTo>
                <a:lnTo>
                  <a:pt x="1592263" y="235077"/>
                </a:lnTo>
                <a:lnTo>
                  <a:pt x="1592263" y="239842"/>
                </a:lnTo>
                <a:lnTo>
                  <a:pt x="1591867" y="245401"/>
                </a:lnTo>
                <a:lnTo>
                  <a:pt x="1590677" y="254931"/>
                </a:lnTo>
                <a:lnTo>
                  <a:pt x="1588297" y="264461"/>
                </a:lnTo>
                <a:lnTo>
                  <a:pt x="1585124" y="273197"/>
                </a:lnTo>
                <a:lnTo>
                  <a:pt x="1580762" y="281933"/>
                </a:lnTo>
                <a:lnTo>
                  <a:pt x="1576399" y="290272"/>
                </a:lnTo>
                <a:lnTo>
                  <a:pt x="1570847" y="298214"/>
                </a:lnTo>
                <a:lnTo>
                  <a:pt x="1564898" y="305362"/>
                </a:lnTo>
                <a:lnTo>
                  <a:pt x="1558552" y="311715"/>
                </a:lnTo>
                <a:lnTo>
                  <a:pt x="1551017" y="317671"/>
                </a:lnTo>
                <a:lnTo>
                  <a:pt x="1543481" y="323231"/>
                </a:lnTo>
                <a:lnTo>
                  <a:pt x="1534756" y="327599"/>
                </a:lnTo>
                <a:lnTo>
                  <a:pt x="1526427" y="331569"/>
                </a:lnTo>
                <a:lnTo>
                  <a:pt x="1517305" y="335143"/>
                </a:lnTo>
                <a:lnTo>
                  <a:pt x="1507787" y="337129"/>
                </a:lnTo>
                <a:lnTo>
                  <a:pt x="1498269" y="338717"/>
                </a:lnTo>
                <a:lnTo>
                  <a:pt x="1498269" y="339114"/>
                </a:lnTo>
                <a:lnTo>
                  <a:pt x="1498269" y="344276"/>
                </a:lnTo>
                <a:lnTo>
                  <a:pt x="1497872" y="349836"/>
                </a:lnTo>
                <a:lnTo>
                  <a:pt x="1497079" y="354998"/>
                </a:lnTo>
                <a:lnTo>
                  <a:pt x="1496286" y="359763"/>
                </a:lnTo>
                <a:lnTo>
                  <a:pt x="1495096" y="364925"/>
                </a:lnTo>
                <a:lnTo>
                  <a:pt x="1493509" y="369690"/>
                </a:lnTo>
                <a:lnTo>
                  <a:pt x="1491526" y="374455"/>
                </a:lnTo>
                <a:lnTo>
                  <a:pt x="1489940" y="379220"/>
                </a:lnTo>
                <a:lnTo>
                  <a:pt x="1487560" y="384382"/>
                </a:lnTo>
                <a:lnTo>
                  <a:pt x="1485577" y="388750"/>
                </a:lnTo>
                <a:lnTo>
                  <a:pt x="1482801" y="393118"/>
                </a:lnTo>
                <a:lnTo>
                  <a:pt x="1480421" y="397089"/>
                </a:lnTo>
                <a:lnTo>
                  <a:pt x="1474472" y="405031"/>
                </a:lnTo>
                <a:lnTo>
                  <a:pt x="1467730" y="412576"/>
                </a:lnTo>
                <a:lnTo>
                  <a:pt x="1460195" y="418929"/>
                </a:lnTo>
                <a:lnTo>
                  <a:pt x="1452263" y="424885"/>
                </a:lnTo>
                <a:lnTo>
                  <a:pt x="1448297" y="428062"/>
                </a:lnTo>
                <a:lnTo>
                  <a:pt x="1443537" y="430445"/>
                </a:lnTo>
                <a:lnTo>
                  <a:pt x="1439175" y="432827"/>
                </a:lnTo>
                <a:lnTo>
                  <a:pt x="1434416" y="434813"/>
                </a:lnTo>
                <a:lnTo>
                  <a:pt x="1430053" y="436798"/>
                </a:lnTo>
                <a:lnTo>
                  <a:pt x="1425294" y="438386"/>
                </a:lnTo>
                <a:lnTo>
                  <a:pt x="1420138" y="439578"/>
                </a:lnTo>
                <a:lnTo>
                  <a:pt x="1415379" y="440769"/>
                </a:lnTo>
                <a:lnTo>
                  <a:pt x="1410223" y="441960"/>
                </a:lnTo>
                <a:lnTo>
                  <a:pt x="1405067" y="442357"/>
                </a:lnTo>
                <a:lnTo>
                  <a:pt x="1399515" y="442754"/>
                </a:lnTo>
                <a:lnTo>
                  <a:pt x="1393962" y="442754"/>
                </a:lnTo>
                <a:lnTo>
                  <a:pt x="1388806" y="442754"/>
                </a:lnTo>
                <a:lnTo>
                  <a:pt x="1384047" y="442357"/>
                </a:lnTo>
                <a:lnTo>
                  <a:pt x="1378891" y="441960"/>
                </a:lnTo>
                <a:lnTo>
                  <a:pt x="1374132" y="441166"/>
                </a:lnTo>
                <a:lnTo>
                  <a:pt x="1369373" y="439975"/>
                </a:lnTo>
                <a:lnTo>
                  <a:pt x="1364614" y="438783"/>
                </a:lnTo>
                <a:lnTo>
                  <a:pt x="1355492" y="435210"/>
                </a:lnTo>
                <a:lnTo>
                  <a:pt x="1346370" y="431239"/>
                </a:lnTo>
                <a:lnTo>
                  <a:pt x="1338041" y="426077"/>
                </a:lnTo>
                <a:lnTo>
                  <a:pt x="1330109" y="420517"/>
                </a:lnTo>
                <a:lnTo>
                  <a:pt x="1322970" y="414164"/>
                </a:lnTo>
                <a:lnTo>
                  <a:pt x="1318608" y="416546"/>
                </a:lnTo>
                <a:lnTo>
                  <a:pt x="1313849" y="418929"/>
                </a:lnTo>
                <a:lnTo>
                  <a:pt x="1303934" y="422503"/>
                </a:lnTo>
                <a:lnTo>
                  <a:pt x="1303140" y="429253"/>
                </a:lnTo>
                <a:lnTo>
                  <a:pt x="1301951" y="435210"/>
                </a:lnTo>
                <a:lnTo>
                  <a:pt x="1300364" y="441166"/>
                </a:lnTo>
                <a:lnTo>
                  <a:pt x="1298778" y="447122"/>
                </a:lnTo>
                <a:lnTo>
                  <a:pt x="1296795" y="453079"/>
                </a:lnTo>
                <a:lnTo>
                  <a:pt x="1294812" y="459035"/>
                </a:lnTo>
                <a:lnTo>
                  <a:pt x="1292432" y="464594"/>
                </a:lnTo>
                <a:lnTo>
                  <a:pt x="1289656" y="469756"/>
                </a:lnTo>
                <a:lnTo>
                  <a:pt x="1286483" y="475713"/>
                </a:lnTo>
                <a:lnTo>
                  <a:pt x="1283707" y="480875"/>
                </a:lnTo>
                <a:lnTo>
                  <a:pt x="1280137" y="485640"/>
                </a:lnTo>
                <a:lnTo>
                  <a:pt x="1276568" y="490405"/>
                </a:lnTo>
                <a:lnTo>
                  <a:pt x="1272602" y="495170"/>
                </a:lnTo>
                <a:lnTo>
                  <a:pt x="1268636" y="499935"/>
                </a:lnTo>
                <a:lnTo>
                  <a:pt x="1264670" y="503906"/>
                </a:lnTo>
                <a:lnTo>
                  <a:pt x="1259911" y="508274"/>
                </a:lnTo>
                <a:lnTo>
                  <a:pt x="1255152" y="512245"/>
                </a:lnTo>
                <a:lnTo>
                  <a:pt x="1250392" y="515819"/>
                </a:lnTo>
                <a:lnTo>
                  <a:pt x="1245633" y="519790"/>
                </a:lnTo>
                <a:lnTo>
                  <a:pt x="1240477" y="522966"/>
                </a:lnTo>
                <a:lnTo>
                  <a:pt x="1235321" y="526143"/>
                </a:lnTo>
                <a:lnTo>
                  <a:pt x="1230166" y="528923"/>
                </a:lnTo>
                <a:lnTo>
                  <a:pt x="1224613" y="531702"/>
                </a:lnTo>
                <a:lnTo>
                  <a:pt x="1219061" y="533688"/>
                </a:lnTo>
                <a:lnTo>
                  <a:pt x="1212715" y="536070"/>
                </a:lnTo>
                <a:lnTo>
                  <a:pt x="1206766" y="537659"/>
                </a:lnTo>
                <a:lnTo>
                  <a:pt x="1200817" y="539247"/>
                </a:lnTo>
                <a:lnTo>
                  <a:pt x="1194868" y="540835"/>
                </a:lnTo>
                <a:lnTo>
                  <a:pt x="1188522" y="541629"/>
                </a:lnTo>
                <a:lnTo>
                  <a:pt x="1182573" y="542424"/>
                </a:lnTo>
                <a:lnTo>
                  <a:pt x="1176228" y="542821"/>
                </a:lnTo>
                <a:lnTo>
                  <a:pt x="1169089" y="543218"/>
                </a:lnTo>
                <a:lnTo>
                  <a:pt x="1161553" y="542821"/>
                </a:lnTo>
                <a:lnTo>
                  <a:pt x="1154018" y="542027"/>
                </a:lnTo>
                <a:lnTo>
                  <a:pt x="1146879" y="541232"/>
                </a:lnTo>
                <a:lnTo>
                  <a:pt x="1139740" y="539644"/>
                </a:lnTo>
                <a:lnTo>
                  <a:pt x="1134981" y="544012"/>
                </a:lnTo>
                <a:lnTo>
                  <a:pt x="1130222" y="548380"/>
                </a:lnTo>
                <a:lnTo>
                  <a:pt x="1124670" y="552748"/>
                </a:lnTo>
                <a:lnTo>
                  <a:pt x="1119514" y="556719"/>
                </a:lnTo>
                <a:lnTo>
                  <a:pt x="1114358" y="560293"/>
                </a:lnTo>
                <a:lnTo>
                  <a:pt x="1108805" y="563469"/>
                </a:lnTo>
                <a:lnTo>
                  <a:pt x="1102856" y="567440"/>
                </a:lnTo>
                <a:lnTo>
                  <a:pt x="1097304" y="570220"/>
                </a:lnTo>
                <a:lnTo>
                  <a:pt x="1091355" y="573000"/>
                </a:lnTo>
                <a:lnTo>
                  <a:pt x="1085009" y="575382"/>
                </a:lnTo>
                <a:lnTo>
                  <a:pt x="1078664" y="577765"/>
                </a:lnTo>
                <a:lnTo>
                  <a:pt x="1072318" y="579750"/>
                </a:lnTo>
                <a:lnTo>
                  <a:pt x="1065576" y="581338"/>
                </a:lnTo>
                <a:lnTo>
                  <a:pt x="1059230" y="582530"/>
                </a:lnTo>
                <a:lnTo>
                  <a:pt x="1052488" y="583721"/>
                </a:lnTo>
                <a:lnTo>
                  <a:pt x="1045746" y="584515"/>
                </a:lnTo>
                <a:lnTo>
                  <a:pt x="1045746" y="585309"/>
                </a:lnTo>
                <a:lnTo>
                  <a:pt x="1045349" y="592854"/>
                </a:lnTo>
                <a:lnTo>
                  <a:pt x="1044953" y="600399"/>
                </a:lnTo>
                <a:lnTo>
                  <a:pt x="1044159" y="607943"/>
                </a:lnTo>
                <a:lnTo>
                  <a:pt x="1042573" y="615885"/>
                </a:lnTo>
                <a:lnTo>
                  <a:pt x="1040987" y="623033"/>
                </a:lnTo>
                <a:lnTo>
                  <a:pt x="1039004" y="630180"/>
                </a:lnTo>
                <a:lnTo>
                  <a:pt x="1036624" y="637328"/>
                </a:lnTo>
                <a:lnTo>
                  <a:pt x="1033848" y="644078"/>
                </a:lnTo>
                <a:lnTo>
                  <a:pt x="1030675" y="650829"/>
                </a:lnTo>
                <a:lnTo>
                  <a:pt x="1027105" y="657579"/>
                </a:lnTo>
                <a:lnTo>
                  <a:pt x="1023536" y="663933"/>
                </a:lnTo>
                <a:lnTo>
                  <a:pt x="1019570" y="669889"/>
                </a:lnTo>
                <a:lnTo>
                  <a:pt x="1015604" y="675846"/>
                </a:lnTo>
                <a:lnTo>
                  <a:pt x="1010845" y="681405"/>
                </a:lnTo>
                <a:lnTo>
                  <a:pt x="1006482" y="686964"/>
                </a:lnTo>
                <a:lnTo>
                  <a:pt x="1001326" y="692126"/>
                </a:lnTo>
                <a:lnTo>
                  <a:pt x="996171" y="697288"/>
                </a:lnTo>
                <a:lnTo>
                  <a:pt x="990618" y="702053"/>
                </a:lnTo>
                <a:lnTo>
                  <a:pt x="984669" y="706819"/>
                </a:lnTo>
                <a:lnTo>
                  <a:pt x="978720" y="710789"/>
                </a:lnTo>
                <a:lnTo>
                  <a:pt x="972771" y="714760"/>
                </a:lnTo>
                <a:lnTo>
                  <a:pt x="966425" y="718334"/>
                </a:lnTo>
                <a:lnTo>
                  <a:pt x="959683" y="721908"/>
                </a:lnTo>
                <a:lnTo>
                  <a:pt x="953337" y="724688"/>
                </a:lnTo>
                <a:lnTo>
                  <a:pt x="946199" y="727467"/>
                </a:lnTo>
                <a:lnTo>
                  <a:pt x="939060" y="729850"/>
                </a:lnTo>
                <a:lnTo>
                  <a:pt x="931921" y="731835"/>
                </a:lnTo>
                <a:lnTo>
                  <a:pt x="924782" y="733424"/>
                </a:lnTo>
                <a:lnTo>
                  <a:pt x="917247" y="735012"/>
                </a:lnTo>
                <a:lnTo>
                  <a:pt x="909711" y="735806"/>
                </a:lnTo>
                <a:lnTo>
                  <a:pt x="902176" y="736600"/>
                </a:lnTo>
                <a:lnTo>
                  <a:pt x="893847" y="736600"/>
                </a:lnTo>
                <a:lnTo>
                  <a:pt x="886708" y="736600"/>
                </a:lnTo>
                <a:lnTo>
                  <a:pt x="879173" y="735806"/>
                </a:lnTo>
                <a:lnTo>
                  <a:pt x="872034" y="735012"/>
                </a:lnTo>
                <a:lnTo>
                  <a:pt x="864895" y="733821"/>
                </a:lnTo>
                <a:lnTo>
                  <a:pt x="857756" y="732232"/>
                </a:lnTo>
                <a:lnTo>
                  <a:pt x="851014" y="730247"/>
                </a:lnTo>
                <a:lnTo>
                  <a:pt x="843875" y="727864"/>
                </a:lnTo>
                <a:lnTo>
                  <a:pt x="837133" y="725482"/>
                </a:lnTo>
                <a:lnTo>
                  <a:pt x="830788" y="722702"/>
                </a:lnTo>
                <a:lnTo>
                  <a:pt x="824442" y="719525"/>
                </a:lnTo>
                <a:lnTo>
                  <a:pt x="818096" y="716349"/>
                </a:lnTo>
                <a:lnTo>
                  <a:pt x="812147" y="712378"/>
                </a:lnTo>
                <a:lnTo>
                  <a:pt x="806595" y="708407"/>
                </a:lnTo>
                <a:lnTo>
                  <a:pt x="800646" y="704436"/>
                </a:lnTo>
                <a:lnTo>
                  <a:pt x="795093" y="699671"/>
                </a:lnTo>
                <a:lnTo>
                  <a:pt x="789938" y="694906"/>
                </a:lnTo>
                <a:lnTo>
                  <a:pt x="781609" y="699274"/>
                </a:lnTo>
                <a:lnTo>
                  <a:pt x="772884" y="703642"/>
                </a:lnTo>
                <a:lnTo>
                  <a:pt x="763762" y="707216"/>
                </a:lnTo>
                <a:lnTo>
                  <a:pt x="754243" y="710392"/>
                </a:lnTo>
                <a:lnTo>
                  <a:pt x="744725" y="712378"/>
                </a:lnTo>
                <a:lnTo>
                  <a:pt x="734810" y="713966"/>
                </a:lnTo>
                <a:lnTo>
                  <a:pt x="724895" y="715157"/>
                </a:lnTo>
                <a:lnTo>
                  <a:pt x="714583" y="715555"/>
                </a:lnTo>
                <a:lnTo>
                  <a:pt x="707048" y="715555"/>
                </a:lnTo>
                <a:lnTo>
                  <a:pt x="699909" y="714760"/>
                </a:lnTo>
                <a:lnTo>
                  <a:pt x="693167" y="713966"/>
                </a:lnTo>
                <a:lnTo>
                  <a:pt x="686028" y="712775"/>
                </a:lnTo>
                <a:lnTo>
                  <a:pt x="679286" y="711584"/>
                </a:lnTo>
                <a:lnTo>
                  <a:pt x="672940" y="709598"/>
                </a:lnTo>
                <a:lnTo>
                  <a:pt x="666198" y="707613"/>
                </a:lnTo>
                <a:lnTo>
                  <a:pt x="659455" y="705230"/>
                </a:lnTo>
                <a:lnTo>
                  <a:pt x="653110" y="702451"/>
                </a:lnTo>
                <a:lnTo>
                  <a:pt x="647161" y="699671"/>
                </a:lnTo>
                <a:lnTo>
                  <a:pt x="641212" y="696494"/>
                </a:lnTo>
                <a:lnTo>
                  <a:pt x="635659" y="692920"/>
                </a:lnTo>
                <a:lnTo>
                  <a:pt x="629710" y="689347"/>
                </a:lnTo>
                <a:lnTo>
                  <a:pt x="624555" y="685376"/>
                </a:lnTo>
                <a:lnTo>
                  <a:pt x="618606" y="681405"/>
                </a:lnTo>
                <a:lnTo>
                  <a:pt x="613846" y="677037"/>
                </a:lnTo>
                <a:lnTo>
                  <a:pt x="608690" y="672669"/>
                </a:lnTo>
                <a:lnTo>
                  <a:pt x="604328" y="667904"/>
                </a:lnTo>
                <a:lnTo>
                  <a:pt x="599569" y="662742"/>
                </a:lnTo>
                <a:lnTo>
                  <a:pt x="595603" y="657579"/>
                </a:lnTo>
                <a:lnTo>
                  <a:pt x="591637" y="652020"/>
                </a:lnTo>
                <a:lnTo>
                  <a:pt x="587671" y="646461"/>
                </a:lnTo>
                <a:lnTo>
                  <a:pt x="584101" y="640902"/>
                </a:lnTo>
                <a:lnTo>
                  <a:pt x="580928" y="634945"/>
                </a:lnTo>
                <a:lnTo>
                  <a:pt x="577756" y="628989"/>
                </a:lnTo>
                <a:lnTo>
                  <a:pt x="574979" y="622636"/>
                </a:lnTo>
                <a:lnTo>
                  <a:pt x="572203" y="616282"/>
                </a:lnTo>
                <a:lnTo>
                  <a:pt x="570220" y="609532"/>
                </a:lnTo>
                <a:lnTo>
                  <a:pt x="568237" y="603178"/>
                </a:lnTo>
                <a:lnTo>
                  <a:pt x="566651" y="596428"/>
                </a:lnTo>
                <a:lnTo>
                  <a:pt x="565064" y="589677"/>
                </a:lnTo>
                <a:lnTo>
                  <a:pt x="564271" y="582530"/>
                </a:lnTo>
                <a:lnTo>
                  <a:pt x="557529" y="581338"/>
                </a:lnTo>
                <a:lnTo>
                  <a:pt x="551183" y="579750"/>
                </a:lnTo>
                <a:lnTo>
                  <a:pt x="544838" y="577765"/>
                </a:lnTo>
                <a:lnTo>
                  <a:pt x="538889" y="575779"/>
                </a:lnTo>
                <a:lnTo>
                  <a:pt x="532543" y="573397"/>
                </a:lnTo>
                <a:lnTo>
                  <a:pt x="526197" y="570617"/>
                </a:lnTo>
                <a:lnTo>
                  <a:pt x="520645" y="567837"/>
                </a:lnTo>
                <a:lnTo>
                  <a:pt x="514696" y="564264"/>
                </a:lnTo>
                <a:lnTo>
                  <a:pt x="509143" y="561087"/>
                </a:lnTo>
                <a:lnTo>
                  <a:pt x="503988" y="557513"/>
                </a:lnTo>
                <a:lnTo>
                  <a:pt x="498832" y="553542"/>
                </a:lnTo>
                <a:lnTo>
                  <a:pt x="493676" y="549571"/>
                </a:lnTo>
                <a:lnTo>
                  <a:pt x="488917" y="545203"/>
                </a:lnTo>
                <a:lnTo>
                  <a:pt x="484157" y="540835"/>
                </a:lnTo>
                <a:lnTo>
                  <a:pt x="479398" y="536070"/>
                </a:lnTo>
                <a:lnTo>
                  <a:pt x="475036" y="531305"/>
                </a:lnTo>
                <a:lnTo>
                  <a:pt x="471070" y="526540"/>
                </a:lnTo>
                <a:lnTo>
                  <a:pt x="467500" y="521378"/>
                </a:lnTo>
                <a:lnTo>
                  <a:pt x="463534" y="515422"/>
                </a:lnTo>
                <a:lnTo>
                  <a:pt x="460361" y="509862"/>
                </a:lnTo>
                <a:lnTo>
                  <a:pt x="457189" y="504303"/>
                </a:lnTo>
                <a:lnTo>
                  <a:pt x="454412" y="498744"/>
                </a:lnTo>
                <a:lnTo>
                  <a:pt x="451636" y="492788"/>
                </a:lnTo>
                <a:lnTo>
                  <a:pt x="449257" y="486434"/>
                </a:lnTo>
                <a:lnTo>
                  <a:pt x="446877" y="480478"/>
                </a:lnTo>
                <a:lnTo>
                  <a:pt x="444894" y="474124"/>
                </a:lnTo>
                <a:lnTo>
                  <a:pt x="443307" y="467374"/>
                </a:lnTo>
                <a:lnTo>
                  <a:pt x="442118" y="460623"/>
                </a:lnTo>
                <a:lnTo>
                  <a:pt x="440928" y="454270"/>
                </a:lnTo>
                <a:lnTo>
                  <a:pt x="440135" y="447519"/>
                </a:lnTo>
                <a:lnTo>
                  <a:pt x="439738" y="440372"/>
                </a:lnTo>
                <a:lnTo>
                  <a:pt x="439738" y="433621"/>
                </a:lnTo>
                <a:lnTo>
                  <a:pt x="439738" y="425679"/>
                </a:lnTo>
                <a:lnTo>
                  <a:pt x="440531" y="417738"/>
                </a:lnTo>
                <a:lnTo>
                  <a:pt x="441324" y="410193"/>
                </a:lnTo>
                <a:lnTo>
                  <a:pt x="442911" y="403045"/>
                </a:lnTo>
                <a:lnTo>
                  <a:pt x="444497" y="395898"/>
                </a:lnTo>
                <a:lnTo>
                  <a:pt x="446480" y="388750"/>
                </a:lnTo>
                <a:lnTo>
                  <a:pt x="448860" y="381603"/>
                </a:lnTo>
                <a:lnTo>
                  <a:pt x="451636" y="374455"/>
                </a:lnTo>
                <a:lnTo>
                  <a:pt x="454412" y="367705"/>
                </a:lnTo>
                <a:lnTo>
                  <a:pt x="457982" y="361351"/>
                </a:lnTo>
                <a:lnTo>
                  <a:pt x="461551" y="354998"/>
                </a:lnTo>
                <a:lnTo>
                  <a:pt x="465517" y="349041"/>
                </a:lnTo>
                <a:lnTo>
                  <a:pt x="469483" y="343085"/>
                </a:lnTo>
                <a:lnTo>
                  <a:pt x="473846" y="337129"/>
                </a:lnTo>
                <a:lnTo>
                  <a:pt x="478605" y="331569"/>
                </a:lnTo>
                <a:lnTo>
                  <a:pt x="484157" y="326010"/>
                </a:lnTo>
                <a:lnTo>
                  <a:pt x="489313" y="321245"/>
                </a:lnTo>
                <a:lnTo>
                  <a:pt x="494866" y="316480"/>
                </a:lnTo>
                <a:lnTo>
                  <a:pt x="500418" y="312112"/>
                </a:lnTo>
                <a:lnTo>
                  <a:pt x="506367" y="307744"/>
                </a:lnTo>
                <a:lnTo>
                  <a:pt x="512316" y="303773"/>
                </a:lnTo>
                <a:lnTo>
                  <a:pt x="518662" y="300199"/>
                </a:lnTo>
                <a:lnTo>
                  <a:pt x="525007" y="297023"/>
                </a:lnTo>
                <a:lnTo>
                  <a:pt x="532146" y="293846"/>
                </a:lnTo>
                <a:lnTo>
                  <a:pt x="538889" y="291463"/>
                </a:lnTo>
                <a:lnTo>
                  <a:pt x="546027" y="289081"/>
                </a:lnTo>
                <a:lnTo>
                  <a:pt x="553166" y="286698"/>
                </a:lnTo>
                <a:lnTo>
                  <a:pt x="560305" y="284713"/>
                </a:lnTo>
                <a:lnTo>
                  <a:pt x="567840" y="283522"/>
                </a:lnTo>
                <a:lnTo>
                  <a:pt x="575773" y="282727"/>
                </a:lnTo>
                <a:lnTo>
                  <a:pt x="583308" y="281933"/>
                </a:lnTo>
                <a:lnTo>
                  <a:pt x="590843" y="281933"/>
                </a:lnTo>
                <a:lnTo>
                  <a:pt x="591240" y="281933"/>
                </a:lnTo>
                <a:lnTo>
                  <a:pt x="591637" y="273992"/>
                </a:lnTo>
                <a:lnTo>
                  <a:pt x="592033" y="266447"/>
                </a:lnTo>
                <a:lnTo>
                  <a:pt x="593223" y="258902"/>
                </a:lnTo>
                <a:lnTo>
                  <a:pt x="594413" y="251357"/>
                </a:lnTo>
                <a:lnTo>
                  <a:pt x="595999" y="244210"/>
                </a:lnTo>
                <a:lnTo>
                  <a:pt x="598379" y="236665"/>
                </a:lnTo>
                <a:lnTo>
                  <a:pt x="600362" y="229915"/>
                </a:lnTo>
                <a:lnTo>
                  <a:pt x="603138" y="222767"/>
                </a:lnTo>
                <a:lnTo>
                  <a:pt x="606311" y="216414"/>
                </a:lnTo>
                <a:lnTo>
                  <a:pt x="609484" y="209663"/>
                </a:lnTo>
                <a:lnTo>
                  <a:pt x="613053" y="203310"/>
                </a:lnTo>
                <a:lnTo>
                  <a:pt x="617019" y="197353"/>
                </a:lnTo>
                <a:lnTo>
                  <a:pt x="621778" y="191000"/>
                </a:lnTo>
                <a:lnTo>
                  <a:pt x="626141" y="185441"/>
                </a:lnTo>
                <a:lnTo>
                  <a:pt x="630900" y="179881"/>
                </a:lnTo>
                <a:lnTo>
                  <a:pt x="635659" y="174719"/>
                </a:lnTo>
                <a:lnTo>
                  <a:pt x="640815" y="169557"/>
                </a:lnTo>
                <a:lnTo>
                  <a:pt x="646368" y="165189"/>
                </a:lnTo>
                <a:lnTo>
                  <a:pt x="652317" y="160424"/>
                </a:lnTo>
                <a:lnTo>
                  <a:pt x="657869" y="156453"/>
                </a:lnTo>
                <a:lnTo>
                  <a:pt x="664215" y="152482"/>
                </a:lnTo>
                <a:lnTo>
                  <a:pt x="670957" y="148511"/>
                </a:lnTo>
                <a:lnTo>
                  <a:pt x="677303" y="144938"/>
                </a:lnTo>
                <a:lnTo>
                  <a:pt x="684045" y="142158"/>
                </a:lnTo>
                <a:lnTo>
                  <a:pt x="690787" y="139378"/>
                </a:lnTo>
                <a:lnTo>
                  <a:pt x="697529" y="136996"/>
                </a:lnTo>
                <a:lnTo>
                  <a:pt x="704668" y="135010"/>
                </a:lnTo>
                <a:lnTo>
                  <a:pt x="712600" y="133422"/>
                </a:lnTo>
                <a:lnTo>
                  <a:pt x="719739" y="132231"/>
                </a:lnTo>
                <a:lnTo>
                  <a:pt x="727274" y="131039"/>
                </a:lnTo>
                <a:lnTo>
                  <a:pt x="734810" y="130642"/>
                </a:lnTo>
                <a:lnTo>
                  <a:pt x="742742" y="130245"/>
                </a:lnTo>
                <a:lnTo>
                  <a:pt x="754243" y="130642"/>
                </a:lnTo>
                <a:lnTo>
                  <a:pt x="765745" y="132231"/>
                </a:lnTo>
                <a:lnTo>
                  <a:pt x="776850" y="134216"/>
                </a:lnTo>
                <a:lnTo>
                  <a:pt x="787558" y="136996"/>
                </a:lnTo>
                <a:lnTo>
                  <a:pt x="797870" y="140967"/>
                </a:lnTo>
                <a:lnTo>
                  <a:pt x="808181" y="145335"/>
                </a:lnTo>
                <a:lnTo>
                  <a:pt x="817700" y="150100"/>
                </a:lnTo>
                <a:lnTo>
                  <a:pt x="826821" y="156453"/>
                </a:lnTo>
                <a:lnTo>
                  <a:pt x="834754" y="152085"/>
                </a:lnTo>
                <a:lnTo>
                  <a:pt x="843082" y="147717"/>
                </a:lnTo>
                <a:lnTo>
                  <a:pt x="851807" y="144143"/>
                </a:lnTo>
                <a:lnTo>
                  <a:pt x="860533" y="141364"/>
                </a:lnTo>
                <a:lnTo>
                  <a:pt x="869654" y="138981"/>
                </a:lnTo>
                <a:lnTo>
                  <a:pt x="878776" y="137393"/>
                </a:lnTo>
                <a:lnTo>
                  <a:pt x="887898" y="136202"/>
                </a:lnTo>
                <a:lnTo>
                  <a:pt x="898210" y="135805"/>
                </a:lnTo>
                <a:lnTo>
                  <a:pt x="898606" y="135805"/>
                </a:lnTo>
                <a:lnTo>
                  <a:pt x="898606" y="129054"/>
                </a:lnTo>
                <a:lnTo>
                  <a:pt x="899003" y="122304"/>
                </a:lnTo>
                <a:lnTo>
                  <a:pt x="900193" y="115553"/>
                </a:lnTo>
                <a:lnTo>
                  <a:pt x="901383" y="108803"/>
                </a:lnTo>
                <a:lnTo>
                  <a:pt x="902572" y="102052"/>
                </a:lnTo>
                <a:lnTo>
                  <a:pt x="904555" y="95699"/>
                </a:lnTo>
                <a:lnTo>
                  <a:pt x="906538" y="89345"/>
                </a:lnTo>
                <a:lnTo>
                  <a:pt x="908918" y="82992"/>
                </a:lnTo>
                <a:lnTo>
                  <a:pt x="911694" y="77035"/>
                </a:lnTo>
                <a:lnTo>
                  <a:pt x="914867" y="71476"/>
                </a:lnTo>
                <a:lnTo>
                  <a:pt x="918040" y="65917"/>
                </a:lnTo>
                <a:lnTo>
                  <a:pt x="921213" y="60358"/>
                </a:lnTo>
                <a:lnTo>
                  <a:pt x="925179" y="54798"/>
                </a:lnTo>
                <a:lnTo>
                  <a:pt x="929145" y="49636"/>
                </a:lnTo>
                <a:lnTo>
                  <a:pt x="933507" y="44474"/>
                </a:lnTo>
                <a:lnTo>
                  <a:pt x="937870" y="40106"/>
                </a:lnTo>
                <a:lnTo>
                  <a:pt x="943026" y="35738"/>
                </a:lnTo>
                <a:lnTo>
                  <a:pt x="947785" y="31370"/>
                </a:lnTo>
                <a:lnTo>
                  <a:pt x="952941" y="27399"/>
                </a:lnTo>
                <a:lnTo>
                  <a:pt x="958097" y="23428"/>
                </a:lnTo>
                <a:lnTo>
                  <a:pt x="963649" y="20252"/>
                </a:lnTo>
                <a:lnTo>
                  <a:pt x="969202" y="16678"/>
                </a:lnTo>
                <a:lnTo>
                  <a:pt x="975151" y="13898"/>
                </a:lnTo>
                <a:lnTo>
                  <a:pt x="981100" y="10722"/>
                </a:lnTo>
                <a:lnTo>
                  <a:pt x="987445" y="8339"/>
                </a:lnTo>
                <a:lnTo>
                  <a:pt x="993791" y="6354"/>
                </a:lnTo>
                <a:lnTo>
                  <a:pt x="1000137" y="4368"/>
                </a:lnTo>
                <a:lnTo>
                  <a:pt x="1006482" y="2780"/>
                </a:lnTo>
                <a:lnTo>
                  <a:pt x="1013224" y="1588"/>
                </a:lnTo>
                <a:lnTo>
                  <a:pt x="1019967" y="794"/>
                </a:lnTo>
                <a:lnTo>
                  <a:pt x="1026709" y="397"/>
                </a:lnTo>
                <a:lnTo>
                  <a:pt x="1033848" y="0"/>
                </a:lnTo>
                <a:close/>
              </a:path>
            </a:pathLst>
          </a:custGeom>
          <a:solidFill>
            <a:srgbClr val="0D73AD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zh-CN" altLang="en-US" sz="2135" dirty="0">
              <a:solidFill>
                <a:srgbClr val="033A7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KSO_Shape"/>
          <p:cNvSpPr/>
          <p:nvPr/>
        </p:nvSpPr>
        <p:spPr bwMode="auto">
          <a:xfrm>
            <a:off x="8763000" y="889635"/>
            <a:ext cx="687070" cy="641350"/>
          </a:xfrm>
          <a:custGeom>
            <a:avLst/>
            <a:gdLst>
              <a:gd name="T0" fmla="*/ 2147483646 w 3175"/>
              <a:gd name="T1" fmla="*/ 2147483646 h 3238"/>
              <a:gd name="T2" fmla="*/ 2147483646 w 3175"/>
              <a:gd name="T3" fmla="*/ 2147483646 h 3238"/>
              <a:gd name="T4" fmla="*/ 2147483646 w 3175"/>
              <a:gd name="T5" fmla="*/ 2147483646 h 3238"/>
              <a:gd name="T6" fmla="*/ 2147483646 w 3175"/>
              <a:gd name="T7" fmla="*/ 2147483646 h 3238"/>
              <a:gd name="T8" fmla="*/ 2147483646 w 3175"/>
              <a:gd name="T9" fmla="*/ 2147483646 h 3238"/>
              <a:gd name="T10" fmla="*/ 2147483646 w 3175"/>
              <a:gd name="T11" fmla="*/ 2147483646 h 3238"/>
              <a:gd name="T12" fmla="*/ 2147483646 w 3175"/>
              <a:gd name="T13" fmla="*/ 2147483646 h 3238"/>
              <a:gd name="T14" fmla="*/ 2147483646 w 3175"/>
              <a:gd name="T15" fmla="*/ 2147483646 h 3238"/>
              <a:gd name="T16" fmla="*/ 2147483646 w 3175"/>
              <a:gd name="T17" fmla="*/ 2147483646 h 3238"/>
              <a:gd name="T18" fmla="*/ 2147483646 w 3175"/>
              <a:gd name="T19" fmla="*/ 2147483646 h 3238"/>
              <a:gd name="T20" fmla="*/ 2147483646 w 3175"/>
              <a:gd name="T21" fmla="*/ 2147483646 h 3238"/>
              <a:gd name="T22" fmla="*/ 2147483646 w 3175"/>
              <a:gd name="T23" fmla="*/ 2147483646 h 3238"/>
              <a:gd name="T24" fmla="*/ 2147483646 w 3175"/>
              <a:gd name="T25" fmla="*/ 2147483646 h 3238"/>
              <a:gd name="T26" fmla="*/ 2147483646 w 3175"/>
              <a:gd name="T27" fmla="*/ 2147483646 h 3238"/>
              <a:gd name="T28" fmla="*/ 2147483646 w 3175"/>
              <a:gd name="T29" fmla="*/ 2147483646 h 3238"/>
              <a:gd name="T30" fmla="*/ 2147483646 w 3175"/>
              <a:gd name="T31" fmla="*/ 2147483646 h 3238"/>
              <a:gd name="T32" fmla="*/ 2147483646 w 3175"/>
              <a:gd name="T33" fmla="*/ 2147483646 h 3238"/>
              <a:gd name="T34" fmla="*/ 2147483646 w 3175"/>
              <a:gd name="T35" fmla="*/ 2147483646 h 3238"/>
              <a:gd name="T36" fmla="*/ 2147483646 w 3175"/>
              <a:gd name="T37" fmla="*/ 2147483646 h 3238"/>
              <a:gd name="T38" fmla="*/ 2147483646 w 3175"/>
              <a:gd name="T39" fmla="*/ 2147483646 h 3238"/>
              <a:gd name="T40" fmla="*/ 2147483646 w 3175"/>
              <a:gd name="T41" fmla="*/ 2147483646 h 3238"/>
              <a:gd name="T42" fmla="*/ 2147483646 w 3175"/>
              <a:gd name="T43" fmla="*/ 2147483646 h 3238"/>
              <a:gd name="T44" fmla="*/ 2147483646 w 3175"/>
              <a:gd name="T45" fmla="*/ 2147483646 h 3238"/>
              <a:gd name="T46" fmla="*/ 2147483646 w 3175"/>
              <a:gd name="T47" fmla="*/ 2147483646 h 3238"/>
              <a:gd name="T48" fmla="*/ 2147483646 w 3175"/>
              <a:gd name="T49" fmla="*/ 2147483646 h 3238"/>
              <a:gd name="T50" fmla="*/ 2147483646 w 3175"/>
              <a:gd name="T51" fmla="*/ 2147483646 h 3238"/>
              <a:gd name="T52" fmla="*/ 2147483646 w 3175"/>
              <a:gd name="T53" fmla="*/ 2147483646 h 3238"/>
              <a:gd name="T54" fmla="*/ 0 w 3175"/>
              <a:gd name="T55" fmla="*/ 2147483646 h 3238"/>
              <a:gd name="T56" fmla="*/ 2147483646 w 3175"/>
              <a:gd name="T57" fmla="*/ 0 h 3238"/>
              <a:gd name="T58" fmla="*/ 2147483646 w 3175"/>
              <a:gd name="T59" fmla="*/ 2147483646 h 3238"/>
              <a:gd name="T60" fmla="*/ 2147483646 w 3175"/>
              <a:gd name="T61" fmla="*/ 2147483646 h 3238"/>
              <a:gd name="T62" fmla="*/ 2147483646 w 3175"/>
              <a:gd name="T63" fmla="*/ 2147483646 h 3238"/>
              <a:gd name="T64" fmla="*/ 2147483646 w 3175"/>
              <a:gd name="T65" fmla="*/ 2147483646 h 3238"/>
              <a:gd name="T66" fmla="*/ 2147483646 w 3175"/>
              <a:gd name="T67" fmla="*/ 2147483646 h 3238"/>
              <a:gd name="T68" fmla="*/ 2147483646 w 3175"/>
              <a:gd name="T69" fmla="*/ 2147483646 h 3238"/>
              <a:gd name="T70" fmla="*/ 2147483646 w 3175"/>
              <a:gd name="T71" fmla="*/ 2147483646 h 3238"/>
              <a:gd name="T72" fmla="*/ 2147483646 w 3175"/>
              <a:gd name="T73" fmla="*/ 2147483646 h 3238"/>
              <a:gd name="T74" fmla="*/ 2147483646 w 3175"/>
              <a:gd name="T75" fmla="*/ 2147483646 h 3238"/>
              <a:gd name="T76" fmla="*/ 2147483646 w 3175"/>
              <a:gd name="T77" fmla="*/ 2147483646 h 3238"/>
              <a:gd name="T78" fmla="*/ 2147483646 w 3175"/>
              <a:gd name="T79" fmla="*/ 2147483646 h 323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175"/>
              <a:gd name="T121" fmla="*/ 0 h 3238"/>
              <a:gd name="T122" fmla="*/ 3175 w 3175"/>
              <a:gd name="T123" fmla="*/ 3238 h 3238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175" h="3238">
                <a:moveTo>
                  <a:pt x="1553" y="1559"/>
                </a:moveTo>
                <a:cubicBezTo>
                  <a:pt x="1617" y="1447"/>
                  <a:pt x="1617" y="1447"/>
                  <a:pt x="1617" y="1447"/>
                </a:cubicBezTo>
                <a:cubicBezTo>
                  <a:pt x="1133" y="1167"/>
                  <a:pt x="1133" y="1167"/>
                  <a:pt x="1133" y="1167"/>
                </a:cubicBezTo>
                <a:cubicBezTo>
                  <a:pt x="1068" y="1279"/>
                  <a:pt x="1068" y="1279"/>
                  <a:pt x="1068" y="1279"/>
                </a:cubicBezTo>
                <a:cubicBezTo>
                  <a:pt x="866" y="1162"/>
                  <a:pt x="866" y="1162"/>
                  <a:pt x="866" y="1162"/>
                </a:cubicBezTo>
                <a:cubicBezTo>
                  <a:pt x="787" y="1291"/>
                  <a:pt x="741" y="1443"/>
                  <a:pt x="741" y="1605"/>
                </a:cubicBezTo>
                <a:cubicBezTo>
                  <a:pt x="741" y="2076"/>
                  <a:pt x="1123" y="2458"/>
                  <a:pt x="1594" y="2458"/>
                </a:cubicBezTo>
                <a:cubicBezTo>
                  <a:pt x="1870" y="2458"/>
                  <a:pt x="2115" y="2326"/>
                  <a:pt x="2271" y="2123"/>
                </a:cubicBezTo>
                <a:cubicBezTo>
                  <a:pt x="2060" y="2123"/>
                  <a:pt x="2060" y="2123"/>
                  <a:pt x="2060" y="2123"/>
                </a:cubicBezTo>
                <a:cubicBezTo>
                  <a:pt x="1879" y="2123"/>
                  <a:pt x="1732" y="1976"/>
                  <a:pt x="1732" y="1795"/>
                </a:cubicBezTo>
                <a:cubicBezTo>
                  <a:pt x="2332" y="1795"/>
                  <a:pt x="2650" y="1795"/>
                  <a:pt x="3175" y="1795"/>
                </a:cubicBezTo>
                <a:cubicBezTo>
                  <a:pt x="3175" y="1976"/>
                  <a:pt x="3028" y="2123"/>
                  <a:pt x="2847" y="2123"/>
                </a:cubicBezTo>
                <a:cubicBezTo>
                  <a:pt x="2631" y="2123"/>
                  <a:pt x="2631" y="2123"/>
                  <a:pt x="2631" y="2123"/>
                </a:cubicBezTo>
                <a:cubicBezTo>
                  <a:pt x="2480" y="2426"/>
                  <a:pt x="2200" y="2654"/>
                  <a:pt x="1863" y="2734"/>
                </a:cubicBezTo>
                <a:cubicBezTo>
                  <a:pt x="1863" y="2976"/>
                  <a:pt x="1863" y="2976"/>
                  <a:pt x="1863" y="2976"/>
                </a:cubicBezTo>
                <a:cubicBezTo>
                  <a:pt x="1863" y="2976"/>
                  <a:pt x="1988" y="2976"/>
                  <a:pt x="2113" y="2976"/>
                </a:cubicBezTo>
                <a:cubicBezTo>
                  <a:pt x="2239" y="2976"/>
                  <a:pt x="2257" y="3238"/>
                  <a:pt x="2257" y="3238"/>
                </a:cubicBezTo>
                <a:cubicBezTo>
                  <a:pt x="939" y="3238"/>
                  <a:pt x="939" y="3238"/>
                  <a:pt x="939" y="3238"/>
                </a:cubicBezTo>
                <a:cubicBezTo>
                  <a:pt x="939" y="3238"/>
                  <a:pt x="918" y="2976"/>
                  <a:pt x="1076" y="2976"/>
                </a:cubicBezTo>
                <a:cubicBezTo>
                  <a:pt x="1235" y="2976"/>
                  <a:pt x="1338" y="2976"/>
                  <a:pt x="1338" y="2976"/>
                </a:cubicBezTo>
                <a:cubicBezTo>
                  <a:pt x="1338" y="2737"/>
                  <a:pt x="1338" y="2737"/>
                  <a:pt x="1338" y="2737"/>
                </a:cubicBezTo>
                <a:cubicBezTo>
                  <a:pt x="821" y="2620"/>
                  <a:pt x="433" y="2158"/>
                  <a:pt x="433" y="1605"/>
                </a:cubicBezTo>
                <a:cubicBezTo>
                  <a:pt x="433" y="1386"/>
                  <a:pt x="494" y="1183"/>
                  <a:pt x="599" y="1008"/>
                </a:cubicBezTo>
                <a:cubicBezTo>
                  <a:pt x="518" y="961"/>
                  <a:pt x="518" y="961"/>
                  <a:pt x="518" y="961"/>
                </a:cubicBezTo>
                <a:cubicBezTo>
                  <a:pt x="582" y="849"/>
                  <a:pt x="582" y="849"/>
                  <a:pt x="582" y="849"/>
                </a:cubicBezTo>
                <a:cubicBezTo>
                  <a:pt x="356" y="719"/>
                  <a:pt x="356" y="719"/>
                  <a:pt x="356" y="719"/>
                </a:cubicBezTo>
                <a:cubicBezTo>
                  <a:pt x="356" y="720"/>
                  <a:pt x="356" y="720"/>
                  <a:pt x="356" y="720"/>
                </a:cubicBezTo>
                <a:cubicBezTo>
                  <a:pt x="0" y="662"/>
                  <a:pt x="0" y="662"/>
                  <a:pt x="0" y="662"/>
                </a:cubicBezTo>
                <a:cubicBezTo>
                  <a:pt x="383" y="0"/>
                  <a:pt x="383" y="0"/>
                  <a:pt x="383" y="0"/>
                </a:cubicBezTo>
                <a:cubicBezTo>
                  <a:pt x="615" y="270"/>
                  <a:pt x="615" y="270"/>
                  <a:pt x="615" y="270"/>
                </a:cubicBezTo>
                <a:cubicBezTo>
                  <a:pt x="612" y="276"/>
                  <a:pt x="612" y="276"/>
                  <a:pt x="612" y="276"/>
                </a:cubicBezTo>
                <a:cubicBezTo>
                  <a:pt x="838" y="406"/>
                  <a:pt x="838" y="406"/>
                  <a:pt x="838" y="406"/>
                </a:cubicBezTo>
                <a:cubicBezTo>
                  <a:pt x="900" y="299"/>
                  <a:pt x="900" y="299"/>
                  <a:pt x="900" y="299"/>
                </a:cubicBezTo>
                <a:cubicBezTo>
                  <a:pt x="1450" y="617"/>
                  <a:pt x="1450" y="617"/>
                  <a:pt x="1450" y="617"/>
                </a:cubicBezTo>
                <a:cubicBezTo>
                  <a:pt x="1389" y="724"/>
                  <a:pt x="1389" y="724"/>
                  <a:pt x="1389" y="724"/>
                </a:cubicBezTo>
                <a:cubicBezTo>
                  <a:pt x="1873" y="1004"/>
                  <a:pt x="1873" y="1004"/>
                  <a:pt x="1873" y="1004"/>
                </a:cubicBezTo>
                <a:cubicBezTo>
                  <a:pt x="1935" y="897"/>
                  <a:pt x="1935" y="897"/>
                  <a:pt x="1935" y="897"/>
                </a:cubicBezTo>
                <a:cubicBezTo>
                  <a:pt x="2227" y="1065"/>
                  <a:pt x="2227" y="1065"/>
                  <a:pt x="2227" y="1065"/>
                </a:cubicBezTo>
                <a:cubicBezTo>
                  <a:pt x="1844" y="1727"/>
                  <a:pt x="1844" y="1727"/>
                  <a:pt x="1844" y="1727"/>
                </a:cubicBezTo>
                <a:lnTo>
                  <a:pt x="1553" y="1559"/>
                </a:lnTo>
                <a:close/>
              </a:path>
            </a:pathLst>
          </a:custGeom>
          <a:solidFill>
            <a:srgbClr val="0D73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p>
            <a:endParaRPr lang="zh-CN" altLang="en-US" sz="1600" dirty="0">
              <a:solidFill>
                <a:srgbClr val="033A77"/>
              </a:solidFill>
            </a:endParaRPr>
          </a:p>
        </p:txBody>
      </p:sp>
      <p:sp>
        <p:nvSpPr>
          <p:cNvPr id="5" name="Freeform 22"/>
          <p:cNvSpPr>
            <a:spLocks noEditPoints="1"/>
          </p:cNvSpPr>
          <p:nvPr/>
        </p:nvSpPr>
        <p:spPr bwMode="auto">
          <a:xfrm>
            <a:off x="7184390" y="929005"/>
            <a:ext cx="666750" cy="561975"/>
          </a:xfrm>
          <a:custGeom>
            <a:avLst/>
            <a:gdLst>
              <a:gd name="T0" fmla="*/ 2147483646 w 612"/>
              <a:gd name="T1" fmla="*/ 2147483646 h 605"/>
              <a:gd name="T2" fmla="*/ 2147483646 w 612"/>
              <a:gd name="T3" fmla="*/ 2147483646 h 605"/>
              <a:gd name="T4" fmla="*/ 2147483646 w 612"/>
              <a:gd name="T5" fmla="*/ 2147483646 h 605"/>
              <a:gd name="T6" fmla="*/ 2147483646 w 612"/>
              <a:gd name="T7" fmla="*/ 0 h 605"/>
              <a:gd name="T8" fmla="*/ 2147483646 w 612"/>
              <a:gd name="T9" fmla="*/ 2147483646 h 605"/>
              <a:gd name="T10" fmla="*/ 2147483646 w 612"/>
              <a:gd name="T11" fmla="*/ 2147483646 h 605"/>
              <a:gd name="T12" fmla="*/ 2147483646 w 612"/>
              <a:gd name="T13" fmla="*/ 2147483646 h 605"/>
              <a:gd name="T14" fmla="*/ 2147483646 w 612"/>
              <a:gd name="T15" fmla="*/ 2147483646 h 605"/>
              <a:gd name="T16" fmla="*/ 2147483646 w 612"/>
              <a:gd name="T17" fmla="*/ 2147483646 h 605"/>
              <a:gd name="T18" fmla="*/ 2147483646 w 612"/>
              <a:gd name="T19" fmla="*/ 2147483646 h 605"/>
              <a:gd name="T20" fmla="*/ 2147483646 w 612"/>
              <a:gd name="T21" fmla="*/ 2147483646 h 605"/>
              <a:gd name="T22" fmla="*/ 2147483646 w 612"/>
              <a:gd name="T23" fmla="*/ 2147483646 h 605"/>
              <a:gd name="T24" fmla="*/ 2147483646 w 612"/>
              <a:gd name="T25" fmla="*/ 2147483646 h 605"/>
              <a:gd name="T26" fmla="*/ 2147483646 w 612"/>
              <a:gd name="T27" fmla="*/ 2147483646 h 605"/>
              <a:gd name="T28" fmla="*/ 2147483646 w 612"/>
              <a:gd name="T29" fmla="*/ 2147483646 h 605"/>
              <a:gd name="T30" fmla="*/ 2147483646 w 612"/>
              <a:gd name="T31" fmla="*/ 2147483646 h 605"/>
              <a:gd name="T32" fmla="*/ 2147483646 w 612"/>
              <a:gd name="T33" fmla="*/ 2147483646 h 605"/>
              <a:gd name="T34" fmla="*/ 2147483646 w 612"/>
              <a:gd name="T35" fmla="*/ 2147483646 h 605"/>
              <a:gd name="T36" fmla="*/ 2147483646 w 612"/>
              <a:gd name="T37" fmla="*/ 2147483646 h 605"/>
              <a:gd name="T38" fmla="*/ 2147483646 w 612"/>
              <a:gd name="T39" fmla="*/ 2147483646 h 605"/>
              <a:gd name="T40" fmla="*/ 2147483646 w 612"/>
              <a:gd name="T41" fmla="*/ 2147483646 h 605"/>
              <a:gd name="T42" fmla="*/ 2147483646 w 612"/>
              <a:gd name="T43" fmla="*/ 2147483646 h 605"/>
              <a:gd name="T44" fmla="*/ 2147483646 w 612"/>
              <a:gd name="T45" fmla="*/ 2147483646 h 605"/>
              <a:gd name="T46" fmla="*/ 2147483646 w 612"/>
              <a:gd name="T47" fmla="*/ 2147483646 h 605"/>
              <a:gd name="T48" fmla="*/ 2147483646 w 612"/>
              <a:gd name="T49" fmla="*/ 2147483646 h 605"/>
              <a:gd name="T50" fmla="*/ 2147483646 w 612"/>
              <a:gd name="T51" fmla="*/ 2147483646 h 605"/>
              <a:gd name="T52" fmla="*/ 2147483646 w 612"/>
              <a:gd name="T53" fmla="*/ 2147483646 h 605"/>
              <a:gd name="T54" fmla="*/ 2147483646 w 612"/>
              <a:gd name="T55" fmla="*/ 2147483646 h 605"/>
              <a:gd name="T56" fmla="*/ 2147483646 w 612"/>
              <a:gd name="T57" fmla="*/ 2147483646 h 605"/>
              <a:gd name="T58" fmla="*/ 2147483646 w 612"/>
              <a:gd name="T59" fmla="*/ 2147483646 h 605"/>
              <a:gd name="T60" fmla="*/ 2147483646 w 612"/>
              <a:gd name="T61" fmla="*/ 2147483646 h 605"/>
              <a:gd name="T62" fmla="*/ 2147483646 w 612"/>
              <a:gd name="T63" fmla="*/ 2147483646 h 60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12"/>
              <a:gd name="T97" fmla="*/ 0 h 605"/>
              <a:gd name="T98" fmla="*/ 612 w 612"/>
              <a:gd name="T99" fmla="*/ 605 h 60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12" h="605">
                <a:moveTo>
                  <a:pt x="522" y="490"/>
                </a:moveTo>
                <a:cubicBezTo>
                  <a:pt x="539" y="490"/>
                  <a:pt x="553" y="504"/>
                  <a:pt x="553" y="521"/>
                </a:cubicBezTo>
                <a:cubicBezTo>
                  <a:pt x="553" y="539"/>
                  <a:pt x="539" y="553"/>
                  <a:pt x="522" y="553"/>
                </a:cubicBezTo>
                <a:cubicBezTo>
                  <a:pt x="504" y="553"/>
                  <a:pt x="490" y="539"/>
                  <a:pt x="490" y="521"/>
                </a:cubicBezTo>
                <a:cubicBezTo>
                  <a:pt x="490" y="504"/>
                  <a:pt x="504" y="490"/>
                  <a:pt x="522" y="490"/>
                </a:cubicBezTo>
                <a:close/>
                <a:moveTo>
                  <a:pt x="590" y="59"/>
                </a:moveTo>
                <a:lnTo>
                  <a:pt x="548" y="17"/>
                </a:lnTo>
                <a:cubicBezTo>
                  <a:pt x="537" y="5"/>
                  <a:pt x="522" y="0"/>
                  <a:pt x="508" y="0"/>
                </a:cubicBezTo>
                <a:cubicBezTo>
                  <a:pt x="493" y="0"/>
                  <a:pt x="478" y="5"/>
                  <a:pt x="467" y="17"/>
                </a:cubicBezTo>
                <a:lnTo>
                  <a:pt x="288" y="196"/>
                </a:lnTo>
                <a:cubicBezTo>
                  <a:pt x="293" y="207"/>
                  <a:pt x="289" y="223"/>
                  <a:pt x="281" y="231"/>
                </a:cubicBezTo>
                <a:cubicBezTo>
                  <a:pt x="275" y="237"/>
                  <a:pt x="265" y="241"/>
                  <a:pt x="256" y="241"/>
                </a:cubicBezTo>
                <a:cubicBezTo>
                  <a:pt x="252" y="241"/>
                  <a:pt x="249" y="240"/>
                  <a:pt x="245" y="239"/>
                </a:cubicBezTo>
                <a:lnTo>
                  <a:pt x="229" y="254"/>
                </a:lnTo>
                <a:cubicBezTo>
                  <a:pt x="207" y="277"/>
                  <a:pt x="207" y="313"/>
                  <a:pt x="229" y="335"/>
                </a:cubicBezTo>
                <a:lnTo>
                  <a:pt x="232" y="338"/>
                </a:lnTo>
                <a:lnTo>
                  <a:pt x="92" y="478"/>
                </a:lnTo>
                <a:lnTo>
                  <a:pt x="55" y="492"/>
                </a:lnTo>
                <a:lnTo>
                  <a:pt x="0" y="570"/>
                </a:lnTo>
                <a:lnTo>
                  <a:pt x="35" y="605"/>
                </a:lnTo>
                <a:lnTo>
                  <a:pt x="113" y="551"/>
                </a:lnTo>
                <a:lnTo>
                  <a:pt x="127" y="513"/>
                </a:lnTo>
                <a:lnTo>
                  <a:pt x="267" y="373"/>
                </a:lnTo>
                <a:lnTo>
                  <a:pt x="271" y="377"/>
                </a:lnTo>
                <a:cubicBezTo>
                  <a:pt x="283" y="388"/>
                  <a:pt x="297" y="394"/>
                  <a:pt x="312" y="394"/>
                </a:cubicBezTo>
                <a:cubicBezTo>
                  <a:pt x="326" y="394"/>
                  <a:pt x="341" y="388"/>
                  <a:pt x="352" y="377"/>
                </a:cubicBezTo>
                <a:lnTo>
                  <a:pt x="368" y="361"/>
                </a:lnTo>
                <a:cubicBezTo>
                  <a:pt x="363" y="351"/>
                  <a:pt x="367" y="335"/>
                  <a:pt x="375" y="326"/>
                </a:cubicBezTo>
                <a:cubicBezTo>
                  <a:pt x="381" y="320"/>
                  <a:pt x="391" y="317"/>
                  <a:pt x="399" y="317"/>
                </a:cubicBezTo>
                <a:cubicBezTo>
                  <a:pt x="403" y="317"/>
                  <a:pt x="407" y="317"/>
                  <a:pt x="410" y="319"/>
                </a:cubicBezTo>
                <a:lnTo>
                  <a:pt x="590" y="139"/>
                </a:lnTo>
                <a:cubicBezTo>
                  <a:pt x="612" y="117"/>
                  <a:pt x="612" y="81"/>
                  <a:pt x="590" y="59"/>
                </a:cubicBezTo>
                <a:close/>
                <a:moveTo>
                  <a:pt x="221" y="215"/>
                </a:moveTo>
                <a:lnTo>
                  <a:pt x="239" y="197"/>
                </a:lnTo>
                <a:lnTo>
                  <a:pt x="255" y="206"/>
                </a:lnTo>
                <a:lnTo>
                  <a:pt x="246" y="190"/>
                </a:lnTo>
                <a:lnTo>
                  <a:pt x="264" y="172"/>
                </a:lnTo>
                <a:lnTo>
                  <a:pt x="266" y="171"/>
                </a:lnTo>
                <a:cubicBezTo>
                  <a:pt x="270" y="161"/>
                  <a:pt x="272" y="151"/>
                  <a:pt x="272" y="141"/>
                </a:cubicBezTo>
                <a:cubicBezTo>
                  <a:pt x="272" y="69"/>
                  <a:pt x="203" y="0"/>
                  <a:pt x="131" y="1"/>
                </a:cubicBezTo>
                <a:cubicBezTo>
                  <a:pt x="131" y="1"/>
                  <a:pt x="123" y="9"/>
                  <a:pt x="118" y="13"/>
                </a:cubicBezTo>
                <a:cubicBezTo>
                  <a:pt x="176" y="71"/>
                  <a:pt x="171" y="62"/>
                  <a:pt x="171" y="97"/>
                </a:cubicBezTo>
                <a:cubicBezTo>
                  <a:pt x="171" y="126"/>
                  <a:pt x="125" y="171"/>
                  <a:pt x="97" y="171"/>
                </a:cubicBezTo>
                <a:cubicBezTo>
                  <a:pt x="61" y="171"/>
                  <a:pt x="72" y="177"/>
                  <a:pt x="13" y="118"/>
                </a:cubicBezTo>
                <a:cubicBezTo>
                  <a:pt x="9" y="123"/>
                  <a:pt x="1" y="131"/>
                  <a:pt x="1" y="131"/>
                </a:cubicBezTo>
                <a:cubicBezTo>
                  <a:pt x="2" y="203"/>
                  <a:pt x="70" y="272"/>
                  <a:pt x="141" y="272"/>
                </a:cubicBezTo>
                <a:cubicBezTo>
                  <a:pt x="154" y="272"/>
                  <a:pt x="168" y="267"/>
                  <a:pt x="182" y="261"/>
                </a:cubicBezTo>
                <a:lnTo>
                  <a:pt x="185" y="263"/>
                </a:lnTo>
                <a:cubicBezTo>
                  <a:pt x="189" y="251"/>
                  <a:pt x="196" y="240"/>
                  <a:pt x="206" y="231"/>
                </a:cubicBezTo>
                <a:lnTo>
                  <a:pt x="221" y="215"/>
                </a:lnTo>
                <a:close/>
                <a:moveTo>
                  <a:pt x="401" y="352"/>
                </a:moveTo>
                <a:lnTo>
                  <a:pt x="409" y="368"/>
                </a:lnTo>
                <a:lnTo>
                  <a:pt x="392" y="385"/>
                </a:lnTo>
                <a:lnTo>
                  <a:pt x="376" y="401"/>
                </a:lnTo>
                <a:cubicBezTo>
                  <a:pt x="367" y="410"/>
                  <a:pt x="356" y="417"/>
                  <a:pt x="343" y="422"/>
                </a:cubicBezTo>
                <a:lnTo>
                  <a:pt x="451" y="529"/>
                </a:lnTo>
                <a:lnTo>
                  <a:pt x="502" y="597"/>
                </a:lnTo>
                <a:lnTo>
                  <a:pt x="529" y="605"/>
                </a:lnTo>
                <a:lnTo>
                  <a:pt x="604" y="529"/>
                </a:lnTo>
                <a:lnTo>
                  <a:pt x="597" y="502"/>
                </a:lnTo>
                <a:lnTo>
                  <a:pt x="529" y="451"/>
                </a:lnTo>
                <a:lnTo>
                  <a:pt x="427" y="350"/>
                </a:lnTo>
                <a:lnTo>
                  <a:pt x="417" y="360"/>
                </a:lnTo>
                <a:lnTo>
                  <a:pt x="401" y="352"/>
                </a:lnTo>
                <a:close/>
              </a:path>
            </a:pathLst>
          </a:custGeom>
          <a:solidFill>
            <a:srgbClr val="0D73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383" tIns="45689" rIns="91383" bIns="45689"/>
          <a:p>
            <a:endParaRPr lang="zh-CN" altLang="en-US" sz="1600">
              <a:solidFill>
                <a:srgbClr val="033A77"/>
              </a:solidFill>
            </a:endParaRPr>
          </a:p>
        </p:txBody>
      </p:sp>
      <p:sp>
        <p:nvSpPr>
          <p:cNvPr id="45" name="KSO_Shape"/>
          <p:cNvSpPr/>
          <p:nvPr/>
        </p:nvSpPr>
        <p:spPr bwMode="auto">
          <a:xfrm>
            <a:off x="5638800" y="749300"/>
            <a:ext cx="672465" cy="796925"/>
          </a:xfrm>
          <a:custGeom>
            <a:avLst/>
            <a:gdLst>
              <a:gd name="T0" fmla="*/ 2147483646 w 5092"/>
              <a:gd name="T1" fmla="*/ 2147483646 h 6646"/>
              <a:gd name="T2" fmla="*/ 0 w 5092"/>
              <a:gd name="T3" fmla="*/ 2147483646 h 6646"/>
              <a:gd name="T4" fmla="*/ 2147483646 w 5092"/>
              <a:gd name="T5" fmla="*/ 2147483646 h 6646"/>
              <a:gd name="T6" fmla="*/ 2147483646 w 5092"/>
              <a:gd name="T7" fmla="*/ 2147483646 h 6646"/>
              <a:gd name="T8" fmla="*/ 2147483646 w 5092"/>
              <a:gd name="T9" fmla="*/ 2147483646 h 6646"/>
              <a:gd name="T10" fmla="*/ 2147483646 w 5092"/>
              <a:gd name="T11" fmla="*/ 2147483646 h 6646"/>
              <a:gd name="T12" fmla="*/ 2147483646 w 5092"/>
              <a:gd name="T13" fmla="*/ 2147483646 h 6646"/>
              <a:gd name="T14" fmla="*/ 2147483646 w 5092"/>
              <a:gd name="T15" fmla="*/ 2147483646 h 6646"/>
              <a:gd name="T16" fmla="*/ 2147483646 w 5092"/>
              <a:gd name="T17" fmla="*/ 2147483646 h 6646"/>
              <a:gd name="T18" fmla="*/ 2147483646 w 5092"/>
              <a:gd name="T19" fmla="*/ 2147483646 h 6646"/>
              <a:gd name="T20" fmla="*/ 2147483646 w 5092"/>
              <a:gd name="T21" fmla="*/ 2147483646 h 6646"/>
              <a:gd name="T22" fmla="*/ 2147483646 w 5092"/>
              <a:gd name="T23" fmla="*/ 2147483646 h 6646"/>
              <a:gd name="T24" fmla="*/ 2147483646 w 5092"/>
              <a:gd name="T25" fmla="*/ 2147483646 h 6646"/>
              <a:gd name="T26" fmla="*/ 2147483646 w 5092"/>
              <a:gd name="T27" fmla="*/ 2147483646 h 6646"/>
              <a:gd name="T28" fmla="*/ 2147483646 w 5092"/>
              <a:gd name="T29" fmla="*/ 2147483646 h 6646"/>
              <a:gd name="T30" fmla="*/ 2147483646 w 5092"/>
              <a:gd name="T31" fmla="*/ 2147483646 h 6646"/>
              <a:gd name="T32" fmla="*/ 2147483646 w 5092"/>
              <a:gd name="T33" fmla="*/ 2147483646 h 6646"/>
              <a:gd name="T34" fmla="*/ 2147483646 w 5092"/>
              <a:gd name="T35" fmla="*/ 2147483646 h 6646"/>
              <a:gd name="T36" fmla="*/ 2147483646 w 5092"/>
              <a:gd name="T37" fmla="*/ 2147483646 h 6646"/>
              <a:gd name="T38" fmla="*/ 2147483646 w 5092"/>
              <a:gd name="T39" fmla="*/ 2147483646 h 6646"/>
              <a:gd name="T40" fmla="*/ 2147483646 w 5092"/>
              <a:gd name="T41" fmla="*/ 2147483646 h 6646"/>
              <a:gd name="T42" fmla="*/ 2147483646 w 5092"/>
              <a:gd name="T43" fmla="*/ 2147483646 h 6646"/>
              <a:gd name="T44" fmla="*/ 2147483646 w 5092"/>
              <a:gd name="T45" fmla="*/ 2147483646 h 6646"/>
              <a:gd name="T46" fmla="*/ 2147483646 w 5092"/>
              <a:gd name="T47" fmla="*/ 2147483646 h 6646"/>
              <a:gd name="T48" fmla="*/ 2147483646 w 5092"/>
              <a:gd name="T49" fmla="*/ 2147483646 h 6646"/>
              <a:gd name="T50" fmla="*/ 2147483646 w 5092"/>
              <a:gd name="T51" fmla="*/ 2147483646 h 6646"/>
              <a:gd name="T52" fmla="*/ 2147483646 w 5092"/>
              <a:gd name="T53" fmla="*/ 2147483646 h 6646"/>
              <a:gd name="T54" fmla="*/ 2147483646 w 5092"/>
              <a:gd name="T55" fmla="*/ 2147483646 h 6646"/>
              <a:gd name="T56" fmla="*/ 2147483646 w 5092"/>
              <a:gd name="T57" fmla="*/ 2147483646 h 6646"/>
              <a:gd name="T58" fmla="*/ 2147483646 w 5092"/>
              <a:gd name="T59" fmla="*/ 2147483646 h 6646"/>
              <a:gd name="T60" fmla="*/ 2147483646 w 5092"/>
              <a:gd name="T61" fmla="*/ 2147483646 h 6646"/>
              <a:gd name="T62" fmla="*/ 2147483646 w 5092"/>
              <a:gd name="T63" fmla="*/ 2147483646 h 6646"/>
              <a:gd name="T64" fmla="*/ 2147483646 w 5092"/>
              <a:gd name="T65" fmla="*/ 2147483646 h 6646"/>
              <a:gd name="T66" fmla="*/ 2147483646 w 5092"/>
              <a:gd name="T67" fmla="*/ 2147483646 h 6646"/>
              <a:gd name="T68" fmla="*/ 2147483646 w 5092"/>
              <a:gd name="T69" fmla="*/ 2147483646 h 6646"/>
              <a:gd name="T70" fmla="*/ 2147483646 w 5092"/>
              <a:gd name="T71" fmla="*/ 2147483646 h 6646"/>
              <a:gd name="T72" fmla="*/ 2147483646 w 5092"/>
              <a:gd name="T73" fmla="*/ 2147483646 h 6646"/>
              <a:gd name="T74" fmla="*/ 2147483646 w 5092"/>
              <a:gd name="T75" fmla="*/ 2147483646 h 6646"/>
              <a:gd name="T76" fmla="*/ 2147483646 w 5092"/>
              <a:gd name="T77" fmla="*/ 2147483646 h 6646"/>
              <a:gd name="T78" fmla="*/ 2147483646 w 5092"/>
              <a:gd name="T79" fmla="*/ 2147483646 h 6646"/>
              <a:gd name="T80" fmla="*/ 2147483646 w 5092"/>
              <a:gd name="T81" fmla="*/ 2147483646 h 6646"/>
              <a:gd name="T82" fmla="*/ 2147483646 w 5092"/>
              <a:gd name="T83" fmla="*/ 2147483646 h 6646"/>
              <a:gd name="T84" fmla="*/ 2147483646 w 5092"/>
              <a:gd name="T85" fmla="*/ 2147483646 h 6646"/>
              <a:gd name="T86" fmla="*/ 2147483646 w 5092"/>
              <a:gd name="T87" fmla="*/ 2147483646 h 6646"/>
              <a:gd name="T88" fmla="*/ 2147483646 w 5092"/>
              <a:gd name="T89" fmla="*/ 2147483646 h 6646"/>
              <a:gd name="T90" fmla="*/ 2147483646 w 5092"/>
              <a:gd name="T91" fmla="*/ 2147483646 h 6646"/>
              <a:gd name="T92" fmla="*/ 2147483646 w 5092"/>
              <a:gd name="T93" fmla="*/ 2147483646 h 6646"/>
              <a:gd name="T94" fmla="*/ 2147483646 w 5092"/>
              <a:gd name="T95" fmla="*/ 2147483646 h 6646"/>
              <a:gd name="T96" fmla="*/ 2147483646 w 5092"/>
              <a:gd name="T97" fmla="*/ 2147483646 h 6646"/>
              <a:gd name="T98" fmla="*/ 2147483646 w 5092"/>
              <a:gd name="T99" fmla="*/ 2147483646 h 6646"/>
              <a:gd name="T100" fmla="*/ 2147483646 w 5092"/>
              <a:gd name="T101" fmla="*/ 2147483646 h 6646"/>
              <a:gd name="T102" fmla="*/ 2147483646 w 5092"/>
              <a:gd name="T103" fmla="*/ 2147483646 h 6646"/>
              <a:gd name="T104" fmla="*/ 2147483646 w 5092"/>
              <a:gd name="T105" fmla="*/ 2147483646 h 6646"/>
              <a:gd name="T106" fmla="*/ 2147483646 w 5092"/>
              <a:gd name="T107" fmla="*/ 2147483646 h 6646"/>
              <a:gd name="T108" fmla="*/ 2147483646 w 5092"/>
              <a:gd name="T109" fmla="*/ 2147483646 h 6646"/>
              <a:gd name="T110" fmla="*/ 2147483646 w 5092"/>
              <a:gd name="T111" fmla="*/ 2147483646 h 6646"/>
              <a:gd name="T112" fmla="*/ 2147483646 w 5092"/>
              <a:gd name="T113" fmla="*/ 2147483646 h 6646"/>
              <a:gd name="T114" fmla="*/ 2147483646 w 5092"/>
              <a:gd name="T115" fmla="*/ 2147483646 h 6646"/>
              <a:gd name="T116" fmla="*/ 2147483646 w 5092"/>
              <a:gd name="T117" fmla="*/ 2147483646 h 6646"/>
              <a:gd name="T118" fmla="*/ 2147483646 w 5092"/>
              <a:gd name="T119" fmla="*/ 2147483646 h 6646"/>
              <a:gd name="T120" fmla="*/ 2147483646 w 5092"/>
              <a:gd name="T121" fmla="*/ 2147483646 h 664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092" h="6646">
                <a:moveTo>
                  <a:pt x="1182" y="2550"/>
                </a:moveTo>
                <a:lnTo>
                  <a:pt x="1515" y="3186"/>
                </a:lnTo>
                <a:lnTo>
                  <a:pt x="1515" y="3199"/>
                </a:lnTo>
                <a:lnTo>
                  <a:pt x="5092" y="3199"/>
                </a:lnTo>
                <a:lnTo>
                  <a:pt x="5092" y="5519"/>
                </a:lnTo>
                <a:lnTo>
                  <a:pt x="1502" y="5519"/>
                </a:lnTo>
                <a:lnTo>
                  <a:pt x="1502" y="3608"/>
                </a:lnTo>
                <a:lnTo>
                  <a:pt x="1030" y="2709"/>
                </a:lnTo>
                <a:lnTo>
                  <a:pt x="0" y="2709"/>
                </a:lnTo>
                <a:lnTo>
                  <a:pt x="0" y="2550"/>
                </a:lnTo>
                <a:lnTo>
                  <a:pt x="1182" y="2550"/>
                </a:lnTo>
                <a:close/>
                <a:moveTo>
                  <a:pt x="2777" y="2596"/>
                </a:moveTo>
                <a:lnTo>
                  <a:pt x="3525" y="2596"/>
                </a:lnTo>
                <a:lnTo>
                  <a:pt x="3525" y="1298"/>
                </a:lnTo>
                <a:lnTo>
                  <a:pt x="3899" y="1298"/>
                </a:lnTo>
                <a:lnTo>
                  <a:pt x="3151" y="0"/>
                </a:lnTo>
                <a:lnTo>
                  <a:pt x="2404" y="1298"/>
                </a:lnTo>
                <a:lnTo>
                  <a:pt x="2777" y="1298"/>
                </a:lnTo>
                <a:lnTo>
                  <a:pt x="2777" y="2596"/>
                </a:lnTo>
                <a:close/>
                <a:moveTo>
                  <a:pt x="2171" y="3472"/>
                </a:moveTo>
                <a:lnTo>
                  <a:pt x="2171" y="5246"/>
                </a:lnTo>
                <a:lnTo>
                  <a:pt x="2613" y="5246"/>
                </a:lnTo>
                <a:lnTo>
                  <a:pt x="2613" y="3472"/>
                </a:lnTo>
                <a:lnTo>
                  <a:pt x="2171" y="3472"/>
                </a:lnTo>
                <a:close/>
                <a:moveTo>
                  <a:pt x="3076" y="3472"/>
                </a:moveTo>
                <a:lnTo>
                  <a:pt x="3076" y="5246"/>
                </a:lnTo>
                <a:lnTo>
                  <a:pt x="3518" y="5246"/>
                </a:lnTo>
                <a:lnTo>
                  <a:pt x="3518" y="3472"/>
                </a:lnTo>
                <a:lnTo>
                  <a:pt x="3076" y="3472"/>
                </a:lnTo>
                <a:close/>
                <a:moveTo>
                  <a:pt x="3982" y="3472"/>
                </a:moveTo>
                <a:lnTo>
                  <a:pt x="3982" y="5246"/>
                </a:lnTo>
                <a:lnTo>
                  <a:pt x="4423" y="5246"/>
                </a:lnTo>
                <a:lnTo>
                  <a:pt x="4423" y="3472"/>
                </a:lnTo>
                <a:lnTo>
                  <a:pt x="3982" y="3472"/>
                </a:lnTo>
                <a:close/>
                <a:moveTo>
                  <a:pt x="4113" y="5764"/>
                </a:moveTo>
                <a:lnTo>
                  <a:pt x="4113" y="5764"/>
                </a:lnTo>
                <a:lnTo>
                  <a:pt x="4136" y="5765"/>
                </a:lnTo>
                <a:lnTo>
                  <a:pt x="4159" y="5766"/>
                </a:lnTo>
                <a:lnTo>
                  <a:pt x="4180" y="5770"/>
                </a:lnTo>
                <a:lnTo>
                  <a:pt x="4201" y="5774"/>
                </a:lnTo>
                <a:lnTo>
                  <a:pt x="4222" y="5778"/>
                </a:lnTo>
                <a:lnTo>
                  <a:pt x="4243" y="5784"/>
                </a:lnTo>
                <a:lnTo>
                  <a:pt x="4262" y="5790"/>
                </a:lnTo>
                <a:lnTo>
                  <a:pt x="4282" y="5799"/>
                </a:lnTo>
                <a:lnTo>
                  <a:pt x="4301" y="5807"/>
                </a:lnTo>
                <a:lnTo>
                  <a:pt x="4320" y="5816"/>
                </a:lnTo>
                <a:lnTo>
                  <a:pt x="4338" y="5827"/>
                </a:lnTo>
                <a:lnTo>
                  <a:pt x="4356" y="5838"/>
                </a:lnTo>
                <a:lnTo>
                  <a:pt x="4373" y="5851"/>
                </a:lnTo>
                <a:lnTo>
                  <a:pt x="4389" y="5863"/>
                </a:lnTo>
                <a:lnTo>
                  <a:pt x="4405" y="5877"/>
                </a:lnTo>
                <a:lnTo>
                  <a:pt x="4419" y="5891"/>
                </a:lnTo>
                <a:lnTo>
                  <a:pt x="4435" y="5906"/>
                </a:lnTo>
                <a:lnTo>
                  <a:pt x="4448" y="5922"/>
                </a:lnTo>
                <a:lnTo>
                  <a:pt x="4461" y="5938"/>
                </a:lnTo>
                <a:lnTo>
                  <a:pt x="4473" y="5956"/>
                </a:lnTo>
                <a:lnTo>
                  <a:pt x="4484" y="5972"/>
                </a:lnTo>
                <a:lnTo>
                  <a:pt x="4494" y="5991"/>
                </a:lnTo>
                <a:lnTo>
                  <a:pt x="4504" y="6009"/>
                </a:lnTo>
                <a:lnTo>
                  <a:pt x="4512" y="6028"/>
                </a:lnTo>
                <a:lnTo>
                  <a:pt x="4520" y="6049"/>
                </a:lnTo>
                <a:lnTo>
                  <a:pt x="4528" y="6069"/>
                </a:lnTo>
                <a:lnTo>
                  <a:pt x="4534" y="6089"/>
                </a:lnTo>
                <a:lnTo>
                  <a:pt x="4538" y="6111"/>
                </a:lnTo>
                <a:lnTo>
                  <a:pt x="4542" y="6132"/>
                </a:lnTo>
                <a:lnTo>
                  <a:pt x="4544" y="6153"/>
                </a:lnTo>
                <a:lnTo>
                  <a:pt x="4545" y="6175"/>
                </a:lnTo>
                <a:lnTo>
                  <a:pt x="4547" y="6197"/>
                </a:lnTo>
                <a:lnTo>
                  <a:pt x="4545" y="6220"/>
                </a:lnTo>
                <a:lnTo>
                  <a:pt x="4544" y="6242"/>
                </a:lnTo>
                <a:lnTo>
                  <a:pt x="4542" y="6263"/>
                </a:lnTo>
                <a:lnTo>
                  <a:pt x="4538" y="6284"/>
                </a:lnTo>
                <a:lnTo>
                  <a:pt x="4534" y="6306"/>
                </a:lnTo>
                <a:lnTo>
                  <a:pt x="4528" y="6326"/>
                </a:lnTo>
                <a:lnTo>
                  <a:pt x="4520" y="6346"/>
                </a:lnTo>
                <a:lnTo>
                  <a:pt x="4512" y="6365"/>
                </a:lnTo>
                <a:lnTo>
                  <a:pt x="4504" y="6384"/>
                </a:lnTo>
                <a:lnTo>
                  <a:pt x="4494" y="6403"/>
                </a:lnTo>
                <a:lnTo>
                  <a:pt x="4484" y="6421"/>
                </a:lnTo>
                <a:lnTo>
                  <a:pt x="4473" y="6439"/>
                </a:lnTo>
                <a:lnTo>
                  <a:pt x="4461" y="6456"/>
                </a:lnTo>
                <a:lnTo>
                  <a:pt x="4448" y="6473"/>
                </a:lnTo>
                <a:lnTo>
                  <a:pt x="4435" y="6488"/>
                </a:lnTo>
                <a:lnTo>
                  <a:pt x="4419" y="6504"/>
                </a:lnTo>
                <a:lnTo>
                  <a:pt x="4405" y="6518"/>
                </a:lnTo>
                <a:lnTo>
                  <a:pt x="4389" y="6531"/>
                </a:lnTo>
                <a:lnTo>
                  <a:pt x="4373" y="6544"/>
                </a:lnTo>
                <a:lnTo>
                  <a:pt x="4356" y="6556"/>
                </a:lnTo>
                <a:lnTo>
                  <a:pt x="4338" y="6568"/>
                </a:lnTo>
                <a:lnTo>
                  <a:pt x="4320" y="6577"/>
                </a:lnTo>
                <a:lnTo>
                  <a:pt x="4301" y="6588"/>
                </a:lnTo>
                <a:lnTo>
                  <a:pt x="4282" y="6596"/>
                </a:lnTo>
                <a:lnTo>
                  <a:pt x="4262" y="6604"/>
                </a:lnTo>
                <a:lnTo>
                  <a:pt x="4243" y="6611"/>
                </a:lnTo>
                <a:lnTo>
                  <a:pt x="4222" y="6617"/>
                </a:lnTo>
                <a:lnTo>
                  <a:pt x="4201" y="6621"/>
                </a:lnTo>
                <a:lnTo>
                  <a:pt x="4180" y="6625"/>
                </a:lnTo>
                <a:lnTo>
                  <a:pt x="4159" y="6627"/>
                </a:lnTo>
                <a:lnTo>
                  <a:pt x="4136" y="6630"/>
                </a:lnTo>
                <a:lnTo>
                  <a:pt x="4113" y="6630"/>
                </a:lnTo>
                <a:lnTo>
                  <a:pt x="4092" y="6630"/>
                </a:lnTo>
                <a:lnTo>
                  <a:pt x="4069" y="6627"/>
                </a:lnTo>
                <a:lnTo>
                  <a:pt x="4048" y="6625"/>
                </a:lnTo>
                <a:lnTo>
                  <a:pt x="4026" y="6621"/>
                </a:lnTo>
                <a:lnTo>
                  <a:pt x="4006" y="6617"/>
                </a:lnTo>
                <a:lnTo>
                  <a:pt x="3985" y="6611"/>
                </a:lnTo>
                <a:lnTo>
                  <a:pt x="3964" y="6604"/>
                </a:lnTo>
                <a:lnTo>
                  <a:pt x="3945" y="6596"/>
                </a:lnTo>
                <a:lnTo>
                  <a:pt x="3926" y="6588"/>
                </a:lnTo>
                <a:lnTo>
                  <a:pt x="3907" y="6577"/>
                </a:lnTo>
                <a:lnTo>
                  <a:pt x="3889" y="6568"/>
                </a:lnTo>
                <a:lnTo>
                  <a:pt x="3872" y="6556"/>
                </a:lnTo>
                <a:lnTo>
                  <a:pt x="3855" y="6544"/>
                </a:lnTo>
                <a:lnTo>
                  <a:pt x="3838" y="6531"/>
                </a:lnTo>
                <a:lnTo>
                  <a:pt x="3823" y="6518"/>
                </a:lnTo>
                <a:lnTo>
                  <a:pt x="3807" y="6504"/>
                </a:lnTo>
                <a:lnTo>
                  <a:pt x="3793" y="6488"/>
                </a:lnTo>
                <a:lnTo>
                  <a:pt x="3780" y="6473"/>
                </a:lnTo>
                <a:lnTo>
                  <a:pt x="3767" y="6456"/>
                </a:lnTo>
                <a:lnTo>
                  <a:pt x="3755" y="6439"/>
                </a:lnTo>
                <a:lnTo>
                  <a:pt x="3744" y="6421"/>
                </a:lnTo>
                <a:lnTo>
                  <a:pt x="3733" y="6403"/>
                </a:lnTo>
                <a:lnTo>
                  <a:pt x="3724" y="6384"/>
                </a:lnTo>
                <a:lnTo>
                  <a:pt x="3716" y="6365"/>
                </a:lnTo>
                <a:lnTo>
                  <a:pt x="3707" y="6346"/>
                </a:lnTo>
                <a:lnTo>
                  <a:pt x="3700" y="6326"/>
                </a:lnTo>
                <a:lnTo>
                  <a:pt x="3694" y="6306"/>
                </a:lnTo>
                <a:lnTo>
                  <a:pt x="3689" y="6284"/>
                </a:lnTo>
                <a:lnTo>
                  <a:pt x="3686" y="6263"/>
                </a:lnTo>
                <a:lnTo>
                  <a:pt x="3683" y="6242"/>
                </a:lnTo>
                <a:lnTo>
                  <a:pt x="3681" y="6220"/>
                </a:lnTo>
                <a:lnTo>
                  <a:pt x="3681" y="6197"/>
                </a:lnTo>
                <a:lnTo>
                  <a:pt x="3681" y="6175"/>
                </a:lnTo>
                <a:lnTo>
                  <a:pt x="3683" y="6153"/>
                </a:lnTo>
                <a:lnTo>
                  <a:pt x="3686" y="6132"/>
                </a:lnTo>
                <a:lnTo>
                  <a:pt x="3689" y="6111"/>
                </a:lnTo>
                <a:lnTo>
                  <a:pt x="3694" y="6089"/>
                </a:lnTo>
                <a:lnTo>
                  <a:pt x="3700" y="6069"/>
                </a:lnTo>
                <a:lnTo>
                  <a:pt x="3707" y="6049"/>
                </a:lnTo>
                <a:lnTo>
                  <a:pt x="3716" y="6028"/>
                </a:lnTo>
                <a:lnTo>
                  <a:pt x="3724" y="6009"/>
                </a:lnTo>
                <a:lnTo>
                  <a:pt x="3733" y="5991"/>
                </a:lnTo>
                <a:lnTo>
                  <a:pt x="3744" y="5972"/>
                </a:lnTo>
                <a:lnTo>
                  <a:pt x="3755" y="5956"/>
                </a:lnTo>
                <a:lnTo>
                  <a:pt x="3767" y="5938"/>
                </a:lnTo>
                <a:lnTo>
                  <a:pt x="3780" y="5922"/>
                </a:lnTo>
                <a:lnTo>
                  <a:pt x="3793" y="5906"/>
                </a:lnTo>
                <a:lnTo>
                  <a:pt x="3807" y="5891"/>
                </a:lnTo>
                <a:lnTo>
                  <a:pt x="3823" y="5877"/>
                </a:lnTo>
                <a:lnTo>
                  <a:pt x="3838" y="5863"/>
                </a:lnTo>
                <a:lnTo>
                  <a:pt x="3855" y="5851"/>
                </a:lnTo>
                <a:lnTo>
                  <a:pt x="3872" y="5838"/>
                </a:lnTo>
                <a:lnTo>
                  <a:pt x="3889" y="5827"/>
                </a:lnTo>
                <a:lnTo>
                  <a:pt x="3907" y="5816"/>
                </a:lnTo>
                <a:lnTo>
                  <a:pt x="3926" y="5807"/>
                </a:lnTo>
                <a:lnTo>
                  <a:pt x="3945" y="5799"/>
                </a:lnTo>
                <a:lnTo>
                  <a:pt x="3964" y="5790"/>
                </a:lnTo>
                <a:lnTo>
                  <a:pt x="3985" y="5784"/>
                </a:lnTo>
                <a:lnTo>
                  <a:pt x="4006" y="5778"/>
                </a:lnTo>
                <a:lnTo>
                  <a:pt x="4026" y="5774"/>
                </a:lnTo>
                <a:lnTo>
                  <a:pt x="4048" y="5770"/>
                </a:lnTo>
                <a:lnTo>
                  <a:pt x="4069" y="5766"/>
                </a:lnTo>
                <a:lnTo>
                  <a:pt x="4092" y="5765"/>
                </a:lnTo>
                <a:lnTo>
                  <a:pt x="4113" y="5764"/>
                </a:lnTo>
                <a:close/>
                <a:moveTo>
                  <a:pt x="2337" y="5781"/>
                </a:moveTo>
                <a:lnTo>
                  <a:pt x="2337" y="5781"/>
                </a:lnTo>
                <a:lnTo>
                  <a:pt x="2360" y="5781"/>
                </a:lnTo>
                <a:lnTo>
                  <a:pt x="2381" y="5783"/>
                </a:lnTo>
                <a:lnTo>
                  <a:pt x="2402" y="5785"/>
                </a:lnTo>
                <a:lnTo>
                  <a:pt x="2424" y="5789"/>
                </a:lnTo>
                <a:lnTo>
                  <a:pt x="2445" y="5794"/>
                </a:lnTo>
                <a:lnTo>
                  <a:pt x="2466" y="5800"/>
                </a:lnTo>
                <a:lnTo>
                  <a:pt x="2486" y="5807"/>
                </a:lnTo>
                <a:lnTo>
                  <a:pt x="2506" y="5814"/>
                </a:lnTo>
                <a:lnTo>
                  <a:pt x="2525" y="5824"/>
                </a:lnTo>
                <a:lnTo>
                  <a:pt x="2543" y="5833"/>
                </a:lnTo>
                <a:lnTo>
                  <a:pt x="2562" y="5843"/>
                </a:lnTo>
                <a:lnTo>
                  <a:pt x="2579" y="5854"/>
                </a:lnTo>
                <a:lnTo>
                  <a:pt x="2596" y="5866"/>
                </a:lnTo>
                <a:lnTo>
                  <a:pt x="2612" y="5879"/>
                </a:lnTo>
                <a:lnTo>
                  <a:pt x="2629" y="5893"/>
                </a:lnTo>
                <a:lnTo>
                  <a:pt x="2643" y="5907"/>
                </a:lnTo>
                <a:lnTo>
                  <a:pt x="2657" y="5922"/>
                </a:lnTo>
                <a:lnTo>
                  <a:pt x="2671" y="5938"/>
                </a:lnTo>
                <a:lnTo>
                  <a:pt x="2683" y="5955"/>
                </a:lnTo>
                <a:lnTo>
                  <a:pt x="2696" y="5971"/>
                </a:lnTo>
                <a:lnTo>
                  <a:pt x="2707" y="5989"/>
                </a:lnTo>
                <a:lnTo>
                  <a:pt x="2718" y="6007"/>
                </a:lnTo>
                <a:lnTo>
                  <a:pt x="2727" y="6026"/>
                </a:lnTo>
                <a:lnTo>
                  <a:pt x="2736" y="6045"/>
                </a:lnTo>
                <a:lnTo>
                  <a:pt x="2744" y="6064"/>
                </a:lnTo>
                <a:lnTo>
                  <a:pt x="2750" y="6084"/>
                </a:lnTo>
                <a:lnTo>
                  <a:pt x="2756" y="6106"/>
                </a:lnTo>
                <a:lnTo>
                  <a:pt x="2761" y="6126"/>
                </a:lnTo>
                <a:lnTo>
                  <a:pt x="2764" y="6147"/>
                </a:lnTo>
                <a:lnTo>
                  <a:pt x="2768" y="6169"/>
                </a:lnTo>
                <a:lnTo>
                  <a:pt x="2769" y="6192"/>
                </a:lnTo>
                <a:lnTo>
                  <a:pt x="2770" y="6213"/>
                </a:lnTo>
                <a:lnTo>
                  <a:pt x="2769" y="6236"/>
                </a:lnTo>
                <a:lnTo>
                  <a:pt x="2768" y="6258"/>
                </a:lnTo>
                <a:lnTo>
                  <a:pt x="2764" y="6280"/>
                </a:lnTo>
                <a:lnTo>
                  <a:pt x="2761" y="6301"/>
                </a:lnTo>
                <a:lnTo>
                  <a:pt x="2756" y="6321"/>
                </a:lnTo>
                <a:lnTo>
                  <a:pt x="2750" y="6342"/>
                </a:lnTo>
                <a:lnTo>
                  <a:pt x="2744" y="6362"/>
                </a:lnTo>
                <a:lnTo>
                  <a:pt x="2736" y="6382"/>
                </a:lnTo>
                <a:lnTo>
                  <a:pt x="2727" y="6401"/>
                </a:lnTo>
                <a:lnTo>
                  <a:pt x="2718" y="6420"/>
                </a:lnTo>
                <a:lnTo>
                  <a:pt x="2707" y="6438"/>
                </a:lnTo>
                <a:lnTo>
                  <a:pt x="2696" y="6456"/>
                </a:lnTo>
                <a:lnTo>
                  <a:pt x="2683" y="6473"/>
                </a:lnTo>
                <a:lnTo>
                  <a:pt x="2671" y="6489"/>
                </a:lnTo>
                <a:lnTo>
                  <a:pt x="2657" y="6505"/>
                </a:lnTo>
                <a:lnTo>
                  <a:pt x="2643" y="6519"/>
                </a:lnTo>
                <a:lnTo>
                  <a:pt x="2629" y="6533"/>
                </a:lnTo>
                <a:lnTo>
                  <a:pt x="2612" y="6548"/>
                </a:lnTo>
                <a:lnTo>
                  <a:pt x="2596" y="6561"/>
                </a:lnTo>
                <a:lnTo>
                  <a:pt x="2579" y="6573"/>
                </a:lnTo>
                <a:lnTo>
                  <a:pt x="2562" y="6583"/>
                </a:lnTo>
                <a:lnTo>
                  <a:pt x="2543" y="6594"/>
                </a:lnTo>
                <a:lnTo>
                  <a:pt x="2525" y="6604"/>
                </a:lnTo>
                <a:lnTo>
                  <a:pt x="2506" y="6612"/>
                </a:lnTo>
                <a:lnTo>
                  <a:pt x="2486" y="6620"/>
                </a:lnTo>
                <a:lnTo>
                  <a:pt x="2466" y="6626"/>
                </a:lnTo>
                <a:lnTo>
                  <a:pt x="2445" y="6632"/>
                </a:lnTo>
                <a:lnTo>
                  <a:pt x="2424" y="6637"/>
                </a:lnTo>
                <a:lnTo>
                  <a:pt x="2402" y="6642"/>
                </a:lnTo>
                <a:lnTo>
                  <a:pt x="2381" y="6644"/>
                </a:lnTo>
                <a:lnTo>
                  <a:pt x="2360" y="6645"/>
                </a:lnTo>
                <a:lnTo>
                  <a:pt x="2337" y="6646"/>
                </a:lnTo>
                <a:lnTo>
                  <a:pt x="2314" y="6645"/>
                </a:lnTo>
                <a:lnTo>
                  <a:pt x="2293" y="6644"/>
                </a:lnTo>
                <a:lnTo>
                  <a:pt x="2271" y="6642"/>
                </a:lnTo>
                <a:lnTo>
                  <a:pt x="2250" y="6637"/>
                </a:lnTo>
                <a:lnTo>
                  <a:pt x="2229" y="6632"/>
                </a:lnTo>
                <a:lnTo>
                  <a:pt x="2208" y="6626"/>
                </a:lnTo>
                <a:lnTo>
                  <a:pt x="2188" y="6620"/>
                </a:lnTo>
                <a:lnTo>
                  <a:pt x="2169" y="6612"/>
                </a:lnTo>
                <a:lnTo>
                  <a:pt x="2150" y="6604"/>
                </a:lnTo>
                <a:lnTo>
                  <a:pt x="2131" y="6594"/>
                </a:lnTo>
                <a:lnTo>
                  <a:pt x="2113" y="6583"/>
                </a:lnTo>
                <a:lnTo>
                  <a:pt x="2095" y="6573"/>
                </a:lnTo>
                <a:lnTo>
                  <a:pt x="2079" y="6561"/>
                </a:lnTo>
                <a:lnTo>
                  <a:pt x="2062" y="6548"/>
                </a:lnTo>
                <a:lnTo>
                  <a:pt x="2046" y="6533"/>
                </a:lnTo>
                <a:lnTo>
                  <a:pt x="2031" y="6519"/>
                </a:lnTo>
                <a:lnTo>
                  <a:pt x="2017" y="6505"/>
                </a:lnTo>
                <a:lnTo>
                  <a:pt x="2004" y="6489"/>
                </a:lnTo>
                <a:lnTo>
                  <a:pt x="1990" y="6473"/>
                </a:lnTo>
                <a:lnTo>
                  <a:pt x="1979" y="6456"/>
                </a:lnTo>
                <a:lnTo>
                  <a:pt x="1967" y="6438"/>
                </a:lnTo>
                <a:lnTo>
                  <a:pt x="1957" y="6420"/>
                </a:lnTo>
                <a:lnTo>
                  <a:pt x="1948" y="6401"/>
                </a:lnTo>
                <a:lnTo>
                  <a:pt x="1938" y="6382"/>
                </a:lnTo>
                <a:lnTo>
                  <a:pt x="1931" y="6362"/>
                </a:lnTo>
                <a:lnTo>
                  <a:pt x="1924" y="6342"/>
                </a:lnTo>
                <a:lnTo>
                  <a:pt x="1918" y="6321"/>
                </a:lnTo>
                <a:lnTo>
                  <a:pt x="1913" y="6301"/>
                </a:lnTo>
                <a:lnTo>
                  <a:pt x="1910" y="6280"/>
                </a:lnTo>
                <a:lnTo>
                  <a:pt x="1907" y="6258"/>
                </a:lnTo>
                <a:lnTo>
                  <a:pt x="1905" y="6236"/>
                </a:lnTo>
                <a:lnTo>
                  <a:pt x="1905" y="6213"/>
                </a:lnTo>
                <a:lnTo>
                  <a:pt x="1905" y="6192"/>
                </a:lnTo>
                <a:lnTo>
                  <a:pt x="1907" y="6169"/>
                </a:lnTo>
                <a:lnTo>
                  <a:pt x="1910" y="6147"/>
                </a:lnTo>
                <a:lnTo>
                  <a:pt x="1913" y="6126"/>
                </a:lnTo>
                <a:lnTo>
                  <a:pt x="1918" y="6106"/>
                </a:lnTo>
                <a:lnTo>
                  <a:pt x="1924" y="6084"/>
                </a:lnTo>
                <a:lnTo>
                  <a:pt x="1931" y="6064"/>
                </a:lnTo>
                <a:lnTo>
                  <a:pt x="1938" y="6045"/>
                </a:lnTo>
                <a:lnTo>
                  <a:pt x="1948" y="6026"/>
                </a:lnTo>
                <a:lnTo>
                  <a:pt x="1957" y="6007"/>
                </a:lnTo>
                <a:lnTo>
                  <a:pt x="1967" y="5989"/>
                </a:lnTo>
                <a:lnTo>
                  <a:pt x="1979" y="5971"/>
                </a:lnTo>
                <a:lnTo>
                  <a:pt x="1990" y="5955"/>
                </a:lnTo>
                <a:lnTo>
                  <a:pt x="2004" y="5938"/>
                </a:lnTo>
                <a:lnTo>
                  <a:pt x="2017" y="5922"/>
                </a:lnTo>
                <a:lnTo>
                  <a:pt x="2031" y="5907"/>
                </a:lnTo>
                <a:lnTo>
                  <a:pt x="2046" y="5893"/>
                </a:lnTo>
                <a:lnTo>
                  <a:pt x="2062" y="5879"/>
                </a:lnTo>
                <a:lnTo>
                  <a:pt x="2079" y="5866"/>
                </a:lnTo>
                <a:lnTo>
                  <a:pt x="2095" y="5854"/>
                </a:lnTo>
                <a:lnTo>
                  <a:pt x="2113" y="5843"/>
                </a:lnTo>
                <a:lnTo>
                  <a:pt x="2131" y="5833"/>
                </a:lnTo>
                <a:lnTo>
                  <a:pt x="2150" y="5824"/>
                </a:lnTo>
                <a:lnTo>
                  <a:pt x="2169" y="5814"/>
                </a:lnTo>
                <a:lnTo>
                  <a:pt x="2188" y="5807"/>
                </a:lnTo>
                <a:lnTo>
                  <a:pt x="2208" y="5800"/>
                </a:lnTo>
                <a:lnTo>
                  <a:pt x="2229" y="5794"/>
                </a:lnTo>
                <a:lnTo>
                  <a:pt x="2250" y="5789"/>
                </a:lnTo>
                <a:lnTo>
                  <a:pt x="2271" y="5785"/>
                </a:lnTo>
                <a:lnTo>
                  <a:pt x="2293" y="5783"/>
                </a:lnTo>
                <a:lnTo>
                  <a:pt x="2314" y="5781"/>
                </a:lnTo>
                <a:lnTo>
                  <a:pt x="2337" y="5781"/>
                </a:lnTo>
                <a:close/>
              </a:path>
            </a:pathLst>
          </a:custGeom>
          <a:solidFill>
            <a:srgbClr val="0D73AD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600" dirty="0">
              <a:solidFill>
                <a:srgbClr val="033A77"/>
              </a:solidFill>
            </a:endParaRPr>
          </a:p>
        </p:txBody>
      </p:sp>
      <p:sp>
        <p:nvSpPr>
          <p:cNvPr id="35" name="KSO_Shape"/>
          <p:cNvSpPr/>
          <p:nvPr/>
        </p:nvSpPr>
        <p:spPr bwMode="auto">
          <a:xfrm>
            <a:off x="4267200" y="889635"/>
            <a:ext cx="700405" cy="654685"/>
          </a:xfrm>
          <a:prstGeom prst="lightningBolt">
            <a:avLst/>
          </a:prstGeom>
          <a:solidFill>
            <a:srgbClr val="0D73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p>
            <a:endParaRPr lang="zh-CN" altLang="en-US" sz="1600">
              <a:solidFill>
                <a:srgbClr val="033A7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67729" y="1908810"/>
              <a:ext cx="1336040" cy="1176655"/>
            </a:xfrm>
            <a:custGeom>
              <a:avLst/>
              <a:gdLst/>
              <a:ahLst/>
              <a:cxnLst/>
              <a:rect l="l" t="t" r="r" b="b"/>
              <a:pathLst>
                <a:path w="1336040" h="1176655">
                  <a:moveTo>
                    <a:pt x="1336040" y="1176654"/>
                  </a:moveTo>
                  <a:lnTo>
                    <a:pt x="0" y="1176654"/>
                  </a:lnTo>
                  <a:lnTo>
                    <a:pt x="0" y="0"/>
                  </a:lnTo>
                  <a:lnTo>
                    <a:pt x="1336040" y="0"/>
                  </a:lnTo>
                  <a:lnTo>
                    <a:pt x="133604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1169034"/>
                  </a:lnTo>
                  <a:lnTo>
                    <a:pt x="3810" y="1169034"/>
                  </a:lnTo>
                  <a:lnTo>
                    <a:pt x="7620" y="1172845"/>
                  </a:lnTo>
                  <a:lnTo>
                    <a:pt x="1336040" y="1172845"/>
                  </a:lnTo>
                  <a:lnTo>
                    <a:pt x="1336040" y="1176654"/>
                  </a:lnTo>
                  <a:close/>
                </a:path>
                <a:path w="1336040" h="117665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1336040" h="1176655">
                  <a:moveTo>
                    <a:pt x="132842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1328420" y="3809"/>
                  </a:lnTo>
                  <a:lnTo>
                    <a:pt x="1328420" y="7619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1328420" y="3809"/>
                  </a:lnTo>
                  <a:lnTo>
                    <a:pt x="1332229" y="7619"/>
                  </a:lnTo>
                  <a:lnTo>
                    <a:pt x="1336040" y="7619"/>
                  </a:lnTo>
                  <a:lnTo>
                    <a:pt x="1336040" y="1169035"/>
                  </a:lnTo>
                  <a:lnTo>
                    <a:pt x="1332229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7619"/>
                  </a:moveTo>
                  <a:lnTo>
                    <a:pt x="1332229" y="7619"/>
                  </a:lnTo>
                  <a:lnTo>
                    <a:pt x="1328420" y="3809"/>
                  </a:lnTo>
                  <a:lnTo>
                    <a:pt x="1336040" y="3809"/>
                  </a:lnTo>
                  <a:lnTo>
                    <a:pt x="1336040" y="7619"/>
                  </a:lnTo>
                  <a:close/>
                </a:path>
                <a:path w="1336040" h="1176655">
                  <a:moveTo>
                    <a:pt x="7620" y="1172845"/>
                  </a:moveTo>
                  <a:lnTo>
                    <a:pt x="3810" y="1169034"/>
                  </a:lnTo>
                  <a:lnTo>
                    <a:pt x="7620" y="1169034"/>
                  </a:lnTo>
                  <a:lnTo>
                    <a:pt x="7620" y="1172845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7620" y="1172845"/>
                  </a:lnTo>
                  <a:lnTo>
                    <a:pt x="7620" y="1169034"/>
                  </a:lnTo>
                  <a:lnTo>
                    <a:pt x="1328420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1172845"/>
                  </a:moveTo>
                  <a:lnTo>
                    <a:pt x="1328420" y="1172845"/>
                  </a:lnTo>
                  <a:lnTo>
                    <a:pt x="1332229" y="1169034"/>
                  </a:lnTo>
                  <a:lnTo>
                    <a:pt x="1336040" y="1169035"/>
                  </a:lnTo>
                  <a:lnTo>
                    <a:pt x="1336040" y="11728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336155" y="1922145"/>
              <a:ext cx="2668270" cy="2469515"/>
            </a:xfrm>
            <a:custGeom>
              <a:avLst/>
              <a:gdLst/>
              <a:ahLst/>
              <a:cxnLst/>
              <a:rect l="l" t="t" r="r" b="b"/>
              <a:pathLst>
                <a:path w="2668270" h="2469515">
                  <a:moveTo>
                    <a:pt x="2668270" y="2469515"/>
                  </a:moveTo>
                  <a:lnTo>
                    <a:pt x="0" y="2469515"/>
                  </a:lnTo>
                  <a:lnTo>
                    <a:pt x="0" y="0"/>
                  </a:lnTo>
                  <a:lnTo>
                    <a:pt x="2668270" y="0"/>
                  </a:lnTo>
                  <a:lnTo>
                    <a:pt x="266827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2461894"/>
                  </a:lnTo>
                  <a:lnTo>
                    <a:pt x="3810" y="2461894"/>
                  </a:lnTo>
                  <a:lnTo>
                    <a:pt x="7620" y="2465704"/>
                  </a:lnTo>
                  <a:lnTo>
                    <a:pt x="2668270" y="2465704"/>
                  </a:lnTo>
                  <a:lnTo>
                    <a:pt x="2668270" y="2469515"/>
                  </a:lnTo>
                  <a:close/>
                </a:path>
                <a:path w="2668270" h="246951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2668270" h="2469515">
                  <a:moveTo>
                    <a:pt x="266065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2660650" y="3809"/>
                  </a:lnTo>
                  <a:lnTo>
                    <a:pt x="2660650" y="7619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2660650" y="3809"/>
                  </a:lnTo>
                  <a:lnTo>
                    <a:pt x="2664460" y="7619"/>
                  </a:lnTo>
                  <a:lnTo>
                    <a:pt x="2668270" y="7619"/>
                  </a:lnTo>
                  <a:lnTo>
                    <a:pt x="2668270" y="2461894"/>
                  </a:lnTo>
                  <a:lnTo>
                    <a:pt x="266446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7619"/>
                  </a:moveTo>
                  <a:lnTo>
                    <a:pt x="2664460" y="7619"/>
                  </a:lnTo>
                  <a:lnTo>
                    <a:pt x="2660650" y="3809"/>
                  </a:lnTo>
                  <a:lnTo>
                    <a:pt x="2668270" y="3809"/>
                  </a:lnTo>
                  <a:lnTo>
                    <a:pt x="2668270" y="7619"/>
                  </a:lnTo>
                  <a:close/>
                </a:path>
                <a:path w="2668270" h="2469515">
                  <a:moveTo>
                    <a:pt x="7620" y="2465704"/>
                  </a:moveTo>
                  <a:lnTo>
                    <a:pt x="3810" y="2461894"/>
                  </a:lnTo>
                  <a:lnTo>
                    <a:pt x="7620" y="2461894"/>
                  </a:lnTo>
                  <a:lnTo>
                    <a:pt x="7620" y="2465704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7620" y="2465704"/>
                  </a:lnTo>
                  <a:lnTo>
                    <a:pt x="7620" y="2461894"/>
                  </a:lnTo>
                  <a:lnTo>
                    <a:pt x="266065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2465704"/>
                  </a:moveTo>
                  <a:lnTo>
                    <a:pt x="2660650" y="2465704"/>
                  </a:lnTo>
                  <a:lnTo>
                    <a:pt x="2664460" y="2461894"/>
                  </a:lnTo>
                  <a:lnTo>
                    <a:pt x="2668270" y="2461894"/>
                  </a:lnTo>
                  <a:lnTo>
                    <a:pt x="2668270" y="2465704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" name="object 2"/>
          <p:cNvSpPr txBox="1"/>
          <p:nvPr/>
        </p:nvSpPr>
        <p:spPr>
          <a:xfrm>
            <a:off x="304800" y="304800"/>
            <a:ext cx="3046095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  <a:scene3d>
              <a:camera prst="orthographicFront"/>
              <a:lightRig rig="threePt" dir="t"/>
            </a:scene3d>
          </a:bodyPr>
          <a:p>
            <a:pPr marL="12700" indent="0">
              <a:lnSpc>
                <a:spcPct val="100000"/>
              </a:lnSpc>
              <a:spcBef>
                <a:spcPts val="100"/>
              </a:spcBef>
              <a:buFont typeface="Wingdings" panose="05000000000000000000"/>
              <a:buNone/>
              <a:tabLst>
                <a:tab pos="469265" algn="l"/>
                <a:tab pos="469900" algn="l"/>
              </a:tabLst>
            </a:pPr>
            <a:r>
              <a:rPr lang="zh-CN" altLang="en-US" sz="32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岗位薪资标准</a:t>
            </a:r>
            <a:endParaRPr lang="zh-CN" altLang="en-US" sz="3200" b="1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457200" y="1124585"/>
          <a:ext cx="11016615" cy="5137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2270"/>
                <a:gridCol w="1650365"/>
                <a:gridCol w="1460500"/>
                <a:gridCol w="1482725"/>
                <a:gridCol w="3048635"/>
                <a:gridCol w="1722120"/>
              </a:tblGrid>
              <a:tr h="1568450">
                <a:tc gridSpan="6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薪资结构：综合薪资=基本薪资+加班薪资+绩效薪资+其它津贴</a:t>
                      </a:r>
                      <a:endParaRPr lang="en-US" altLang="zh-CN" sz="24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</a:tcPr>
                </a:tc>
                <a:tc hMerge="1">
                  <a:tcP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</a:tcPr>
                </a:tc>
                <a:tc hMerge="1">
                  <a:tcP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</a:tcPr>
                </a:tc>
                <a:tc hMerge="1">
                  <a:tcPr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</a:tcPr>
                </a:tc>
                <a:tc hMerge="1"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7917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类别</a:t>
                      </a:r>
                      <a:endParaRPr lang="zh-CN" altLang="en-US" sz="18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年龄</a:t>
                      </a:r>
                      <a:endParaRPr lang="en-US" sz="18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实习底薪</a:t>
                      </a:r>
                      <a:endParaRPr lang="zh-CN" altLang="en-US" sz="18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毕业后底薪</a:t>
                      </a:r>
                      <a:endParaRPr lang="zh-CN" altLang="en-US" sz="18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综合待遇</a:t>
                      </a:r>
                      <a:endParaRPr lang="en-US" sz="20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发</a:t>
                      </a:r>
                      <a:r>
                        <a:rPr lang="zh-CN" altLang="en-US" sz="18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薪</a:t>
                      </a:r>
                      <a:r>
                        <a:rPr lang="en-US" sz="1800" b="1" spc="13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日期</a:t>
                      </a:r>
                      <a:endParaRPr lang="en-US" sz="1800" b="1" spc="13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19126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 spc="12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中级技工</a:t>
                      </a:r>
                      <a:endParaRPr lang="zh-CN" altLang="en-US" sz="1800" b="1" spc="12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1" spc="12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≥18周岁</a:t>
                      </a:r>
                      <a:endParaRPr lang="en-US" sz="1600" b="1" spc="12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800" b="1" spc="12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4600</a:t>
                      </a:r>
                      <a:endParaRPr lang="en-US" sz="2800" b="1" spc="12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800" b="1" spc="12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4900</a:t>
                      </a:r>
                      <a:endParaRPr lang="en-US" sz="2800" b="1" spc="12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800" b="1" spc="12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</a:rPr>
                        <a:t>7500-9500</a:t>
                      </a:r>
                      <a:endParaRPr lang="en-US" sz="2800" b="1" spc="12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1" spc="12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每月15日</a:t>
                      </a:r>
                      <a:endParaRPr lang="en-US" sz="1600" b="1" spc="12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39827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 spc="12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高级技工</a:t>
                      </a:r>
                      <a:endParaRPr lang="zh-CN" altLang="en-US" sz="1800" b="1" spc="12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1" spc="12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≥18周岁</a:t>
                      </a:r>
                      <a:endParaRPr lang="en-US" altLang="en-US" sz="1600" b="1" spc="12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en-US" sz="2800" b="1" spc="12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5500</a:t>
                      </a:r>
                      <a:endParaRPr lang="en-US" altLang="en-US" sz="2800" b="1" spc="12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en-US" sz="2800" b="1" spc="12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5800</a:t>
                      </a:r>
                      <a:endParaRPr lang="en-US" altLang="en-US" sz="2800" b="1" spc="12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800" b="1" spc="12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</a:rPr>
                        <a:t>8000-12000</a:t>
                      </a:r>
                      <a:endParaRPr lang="en-US" altLang="en-US" sz="2800" b="1" spc="12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1" spc="12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每月15日</a:t>
                      </a:r>
                      <a:endParaRPr lang="en-US" altLang="en-US" sz="1600" b="1" spc="12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67729" y="1908810"/>
              <a:ext cx="1336040" cy="1176655"/>
            </a:xfrm>
            <a:custGeom>
              <a:avLst/>
              <a:gdLst/>
              <a:ahLst/>
              <a:cxnLst/>
              <a:rect l="l" t="t" r="r" b="b"/>
              <a:pathLst>
                <a:path w="1336040" h="1176655">
                  <a:moveTo>
                    <a:pt x="1336040" y="1176654"/>
                  </a:moveTo>
                  <a:lnTo>
                    <a:pt x="0" y="1176654"/>
                  </a:lnTo>
                  <a:lnTo>
                    <a:pt x="0" y="0"/>
                  </a:lnTo>
                  <a:lnTo>
                    <a:pt x="1336040" y="0"/>
                  </a:lnTo>
                  <a:lnTo>
                    <a:pt x="133604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1169034"/>
                  </a:lnTo>
                  <a:lnTo>
                    <a:pt x="3810" y="1169034"/>
                  </a:lnTo>
                  <a:lnTo>
                    <a:pt x="7620" y="1172845"/>
                  </a:lnTo>
                  <a:lnTo>
                    <a:pt x="1336040" y="1172845"/>
                  </a:lnTo>
                  <a:lnTo>
                    <a:pt x="1336040" y="1176654"/>
                  </a:lnTo>
                  <a:close/>
                </a:path>
                <a:path w="1336040" h="117665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1336040" h="1176655">
                  <a:moveTo>
                    <a:pt x="132842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1328420" y="3809"/>
                  </a:lnTo>
                  <a:lnTo>
                    <a:pt x="1328420" y="7619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1328420" y="3809"/>
                  </a:lnTo>
                  <a:lnTo>
                    <a:pt x="1332229" y="7619"/>
                  </a:lnTo>
                  <a:lnTo>
                    <a:pt x="1336040" y="7619"/>
                  </a:lnTo>
                  <a:lnTo>
                    <a:pt x="1336040" y="1169035"/>
                  </a:lnTo>
                  <a:lnTo>
                    <a:pt x="1332229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7619"/>
                  </a:moveTo>
                  <a:lnTo>
                    <a:pt x="1332229" y="7619"/>
                  </a:lnTo>
                  <a:lnTo>
                    <a:pt x="1328420" y="3809"/>
                  </a:lnTo>
                  <a:lnTo>
                    <a:pt x="1336040" y="3809"/>
                  </a:lnTo>
                  <a:lnTo>
                    <a:pt x="1336040" y="7619"/>
                  </a:lnTo>
                  <a:close/>
                </a:path>
                <a:path w="1336040" h="1176655">
                  <a:moveTo>
                    <a:pt x="7620" y="1172845"/>
                  </a:moveTo>
                  <a:lnTo>
                    <a:pt x="3810" y="1169034"/>
                  </a:lnTo>
                  <a:lnTo>
                    <a:pt x="7620" y="1169034"/>
                  </a:lnTo>
                  <a:lnTo>
                    <a:pt x="7620" y="1172845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7620" y="1172845"/>
                  </a:lnTo>
                  <a:lnTo>
                    <a:pt x="7620" y="1169034"/>
                  </a:lnTo>
                  <a:lnTo>
                    <a:pt x="1328420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1172845"/>
                  </a:moveTo>
                  <a:lnTo>
                    <a:pt x="1328420" y="1172845"/>
                  </a:lnTo>
                  <a:lnTo>
                    <a:pt x="1332229" y="1169034"/>
                  </a:lnTo>
                  <a:lnTo>
                    <a:pt x="1336040" y="1169035"/>
                  </a:lnTo>
                  <a:lnTo>
                    <a:pt x="1336040" y="11728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336155" y="1922145"/>
              <a:ext cx="2668270" cy="2469515"/>
            </a:xfrm>
            <a:custGeom>
              <a:avLst/>
              <a:gdLst/>
              <a:ahLst/>
              <a:cxnLst/>
              <a:rect l="l" t="t" r="r" b="b"/>
              <a:pathLst>
                <a:path w="2668270" h="2469515">
                  <a:moveTo>
                    <a:pt x="2668270" y="2469515"/>
                  </a:moveTo>
                  <a:lnTo>
                    <a:pt x="0" y="2469515"/>
                  </a:lnTo>
                  <a:lnTo>
                    <a:pt x="0" y="0"/>
                  </a:lnTo>
                  <a:lnTo>
                    <a:pt x="2668270" y="0"/>
                  </a:lnTo>
                  <a:lnTo>
                    <a:pt x="266827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2461894"/>
                  </a:lnTo>
                  <a:lnTo>
                    <a:pt x="3810" y="2461894"/>
                  </a:lnTo>
                  <a:lnTo>
                    <a:pt x="7620" y="2465704"/>
                  </a:lnTo>
                  <a:lnTo>
                    <a:pt x="2668270" y="2465704"/>
                  </a:lnTo>
                  <a:lnTo>
                    <a:pt x="2668270" y="2469515"/>
                  </a:lnTo>
                  <a:close/>
                </a:path>
                <a:path w="2668270" h="246951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2668270" h="2469515">
                  <a:moveTo>
                    <a:pt x="266065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2660650" y="3809"/>
                  </a:lnTo>
                  <a:lnTo>
                    <a:pt x="2660650" y="7619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2660650" y="3809"/>
                  </a:lnTo>
                  <a:lnTo>
                    <a:pt x="2664460" y="7619"/>
                  </a:lnTo>
                  <a:lnTo>
                    <a:pt x="2668270" y="7619"/>
                  </a:lnTo>
                  <a:lnTo>
                    <a:pt x="2668270" y="2461894"/>
                  </a:lnTo>
                  <a:lnTo>
                    <a:pt x="266446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7619"/>
                  </a:moveTo>
                  <a:lnTo>
                    <a:pt x="2664460" y="7619"/>
                  </a:lnTo>
                  <a:lnTo>
                    <a:pt x="2660650" y="3809"/>
                  </a:lnTo>
                  <a:lnTo>
                    <a:pt x="2668270" y="3809"/>
                  </a:lnTo>
                  <a:lnTo>
                    <a:pt x="2668270" y="7619"/>
                  </a:lnTo>
                  <a:close/>
                </a:path>
                <a:path w="2668270" h="2469515">
                  <a:moveTo>
                    <a:pt x="7620" y="2465704"/>
                  </a:moveTo>
                  <a:lnTo>
                    <a:pt x="3810" y="2461894"/>
                  </a:lnTo>
                  <a:lnTo>
                    <a:pt x="7620" y="2461894"/>
                  </a:lnTo>
                  <a:lnTo>
                    <a:pt x="7620" y="2465704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7620" y="2465704"/>
                  </a:lnTo>
                  <a:lnTo>
                    <a:pt x="7620" y="2461894"/>
                  </a:lnTo>
                  <a:lnTo>
                    <a:pt x="266065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2465704"/>
                  </a:moveTo>
                  <a:lnTo>
                    <a:pt x="2660650" y="2465704"/>
                  </a:lnTo>
                  <a:lnTo>
                    <a:pt x="2664460" y="2461894"/>
                  </a:lnTo>
                  <a:lnTo>
                    <a:pt x="2668270" y="2461894"/>
                  </a:lnTo>
                  <a:lnTo>
                    <a:pt x="2668270" y="2465704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" name="object 2"/>
          <p:cNvSpPr txBox="1"/>
          <p:nvPr/>
        </p:nvSpPr>
        <p:spPr>
          <a:xfrm>
            <a:off x="381000" y="228600"/>
            <a:ext cx="3046095" cy="443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  <a:scene3d>
              <a:camera prst="orthographicFront"/>
              <a:lightRig rig="threePt" dir="t"/>
            </a:scene3d>
          </a:bodyPr>
          <a:p>
            <a:pPr marL="12700" indent="0">
              <a:lnSpc>
                <a:spcPct val="100000"/>
              </a:lnSpc>
              <a:spcBef>
                <a:spcPts val="100"/>
              </a:spcBef>
              <a:buFont typeface="Wingdings" panose="05000000000000000000"/>
              <a:buNone/>
              <a:tabLst>
                <a:tab pos="469265" algn="l"/>
                <a:tab pos="469900" algn="l"/>
              </a:tabLst>
            </a:pPr>
            <a:r>
              <a:rPr 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健康生活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快乐工作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8" name="直接连接符 27"/>
          <p:cNvCxnSpPr/>
          <p:nvPr/>
        </p:nvCxnSpPr>
        <p:spPr bwMode="auto">
          <a:xfrm flipH="1">
            <a:off x="5371987" y="1122052"/>
            <a:ext cx="925830" cy="6299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Parallelogram 14"/>
          <p:cNvSpPr/>
          <p:nvPr/>
        </p:nvSpPr>
        <p:spPr>
          <a:xfrm>
            <a:off x="758700" y="3733800"/>
            <a:ext cx="2133600" cy="508000"/>
          </a:xfrm>
          <a:prstGeom prst="parallelogram">
            <a:avLst/>
          </a:prstGeom>
          <a:solidFill>
            <a:srgbClr val="1A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1219200"/>
            <a:endParaRPr lang="en-US" sz="24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Parallelogram 15"/>
          <p:cNvSpPr/>
          <p:nvPr/>
        </p:nvSpPr>
        <p:spPr>
          <a:xfrm>
            <a:off x="3496625" y="3733800"/>
            <a:ext cx="2133600" cy="508000"/>
          </a:xfrm>
          <a:prstGeom prst="parallelogram">
            <a:avLst/>
          </a:prstGeom>
          <a:solidFill>
            <a:srgbClr val="1A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1219200"/>
            <a:endParaRPr lang="en-US" sz="24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Parallelogram 16"/>
          <p:cNvSpPr/>
          <p:nvPr/>
        </p:nvSpPr>
        <p:spPr>
          <a:xfrm>
            <a:off x="6293925" y="3747948"/>
            <a:ext cx="2133600" cy="508000"/>
          </a:xfrm>
          <a:prstGeom prst="parallelogram">
            <a:avLst/>
          </a:prstGeom>
          <a:solidFill>
            <a:srgbClr val="1A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1219200"/>
            <a:endParaRPr lang="en-US" sz="24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Parallelogram 17"/>
          <p:cNvSpPr/>
          <p:nvPr/>
        </p:nvSpPr>
        <p:spPr>
          <a:xfrm>
            <a:off x="9233725" y="3762097"/>
            <a:ext cx="2133600" cy="508000"/>
          </a:xfrm>
          <a:prstGeom prst="parallelogram">
            <a:avLst/>
          </a:prstGeom>
          <a:solidFill>
            <a:srgbClr val="1A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1219200"/>
            <a:endParaRPr lang="en-US" sz="24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18"/>
          <p:cNvSpPr txBox="1"/>
          <p:nvPr/>
        </p:nvSpPr>
        <p:spPr>
          <a:xfrm>
            <a:off x="1241008" y="3807685"/>
            <a:ext cx="122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薪资福利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3906983" y="3807686"/>
            <a:ext cx="134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刚性福利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0"/>
          <p:cNvSpPr txBox="1"/>
          <p:nvPr/>
        </p:nvSpPr>
        <p:spPr>
          <a:xfrm>
            <a:off x="6857788" y="3821833"/>
            <a:ext cx="116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柔性福利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21"/>
          <p:cNvSpPr txBox="1"/>
          <p:nvPr/>
        </p:nvSpPr>
        <p:spPr>
          <a:xfrm>
            <a:off x="9666515" y="3835984"/>
            <a:ext cx="125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特别福利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22300" y="4537075"/>
            <a:ext cx="2907030" cy="6299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5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中级技工</a:t>
            </a: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7.5-9.5k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高级技工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预备技师</a:t>
            </a: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-12k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69477" y="4537237"/>
            <a:ext cx="1816924" cy="89916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25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五险一金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免费班车     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免费夜宵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493826" y="4537237"/>
            <a:ext cx="1733797" cy="900246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25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节日礼包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生日礼物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带薪年假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583390" y="4537237"/>
            <a:ext cx="1513665" cy="89916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25000"/>
              </a:lnSpc>
            </a:pPr>
            <a:r>
              <a:rPr 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部门团建</a:t>
            </a:r>
            <a:endParaRPr 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年底双薪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年度体检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4" y="2044500"/>
            <a:ext cx="2361212" cy="1575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53" y="2023075"/>
            <a:ext cx="2541321" cy="1596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095" y="2010593"/>
            <a:ext cx="2568149" cy="16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15" y="2010593"/>
            <a:ext cx="2632254" cy="1568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75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75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5" grpId="0" bldLvl="0" animBg="1"/>
      <p:bldP spid="26" grpId="0" bldLvl="0" animBg="1"/>
      <p:bldP spid="27" grpId="0" bldLvl="0" animBg="1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67729" y="1908810"/>
              <a:ext cx="1336040" cy="1176655"/>
            </a:xfrm>
            <a:custGeom>
              <a:avLst/>
              <a:gdLst/>
              <a:ahLst/>
              <a:cxnLst/>
              <a:rect l="l" t="t" r="r" b="b"/>
              <a:pathLst>
                <a:path w="1336040" h="1176655">
                  <a:moveTo>
                    <a:pt x="1336040" y="1176654"/>
                  </a:moveTo>
                  <a:lnTo>
                    <a:pt x="0" y="1176654"/>
                  </a:lnTo>
                  <a:lnTo>
                    <a:pt x="0" y="0"/>
                  </a:lnTo>
                  <a:lnTo>
                    <a:pt x="1336040" y="0"/>
                  </a:lnTo>
                  <a:lnTo>
                    <a:pt x="133604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1169034"/>
                  </a:lnTo>
                  <a:lnTo>
                    <a:pt x="3810" y="1169034"/>
                  </a:lnTo>
                  <a:lnTo>
                    <a:pt x="7620" y="1172845"/>
                  </a:lnTo>
                  <a:lnTo>
                    <a:pt x="1336040" y="1172845"/>
                  </a:lnTo>
                  <a:lnTo>
                    <a:pt x="1336040" y="1176654"/>
                  </a:lnTo>
                  <a:close/>
                </a:path>
                <a:path w="1336040" h="117665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1336040" h="1176655">
                  <a:moveTo>
                    <a:pt x="132842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1328420" y="3809"/>
                  </a:lnTo>
                  <a:lnTo>
                    <a:pt x="1328420" y="7619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1328420" y="3809"/>
                  </a:lnTo>
                  <a:lnTo>
                    <a:pt x="1332229" y="7619"/>
                  </a:lnTo>
                  <a:lnTo>
                    <a:pt x="1336040" y="7619"/>
                  </a:lnTo>
                  <a:lnTo>
                    <a:pt x="1336040" y="1169035"/>
                  </a:lnTo>
                  <a:lnTo>
                    <a:pt x="1332229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7619"/>
                  </a:moveTo>
                  <a:lnTo>
                    <a:pt x="1332229" y="7619"/>
                  </a:lnTo>
                  <a:lnTo>
                    <a:pt x="1328420" y="3809"/>
                  </a:lnTo>
                  <a:lnTo>
                    <a:pt x="1336040" y="3809"/>
                  </a:lnTo>
                  <a:lnTo>
                    <a:pt x="1336040" y="7619"/>
                  </a:lnTo>
                  <a:close/>
                </a:path>
                <a:path w="1336040" h="1176655">
                  <a:moveTo>
                    <a:pt x="7620" y="1172845"/>
                  </a:moveTo>
                  <a:lnTo>
                    <a:pt x="3810" y="1169034"/>
                  </a:lnTo>
                  <a:lnTo>
                    <a:pt x="7620" y="1169034"/>
                  </a:lnTo>
                  <a:lnTo>
                    <a:pt x="7620" y="1172845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7620" y="1172845"/>
                  </a:lnTo>
                  <a:lnTo>
                    <a:pt x="7620" y="1169034"/>
                  </a:lnTo>
                  <a:lnTo>
                    <a:pt x="1328420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1172845"/>
                  </a:moveTo>
                  <a:lnTo>
                    <a:pt x="1328420" y="1172845"/>
                  </a:lnTo>
                  <a:lnTo>
                    <a:pt x="1332229" y="1169034"/>
                  </a:lnTo>
                  <a:lnTo>
                    <a:pt x="1336040" y="1169035"/>
                  </a:lnTo>
                  <a:lnTo>
                    <a:pt x="1336040" y="11728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336155" y="1922145"/>
              <a:ext cx="2668270" cy="2469515"/>
            </a:xfrm>
            <a:custGeom>
              <a:avLst/>
              <a:gdLst/>
              <a:ahLst/>
              <a:cxnLst/>
              <a:rect l="l" t="t" r="r" b="b"/>
              <a:pathLst>
                <a:path w="2668270" h="2469515">
                  <a:moveTo>
                    <a:pt x="2668270" y="2469515"/>
                  </a:moveTo>
                  <a:lnTo>
                    <a:pt x="0" y="2469515"/>
                  </a:lnTo>
                  <a:lnTo>
                    <a:pt x="0" y="0"/>
                  </a:lnTo>
                  <a:lnTo>
                    <a:pt x="2668270" y="0"/>
                  </a:lnTo>
                  <a:lnTo>
                    <a:pt x="266827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2461894"/>
                  </a:lnTo>
                  <a:lnTo>
                    <a:pt x="3810" y="2461894"/>
                  </a:lnTo>
                  <a:lnTo>
                    <a:pt x="7620" y="2465704"/>
                  </a:lnTo>
                  <a:lnTo>
                    <a:pt x="2668270" y="2465704"/>
                  </a:lnTo>
                  <a:lnTo>
                    <a:pt x="2668270" y="2469515"/>
                  </a:lnTo>
                  <a:close/>
                </a:path>
                <a:path w="2668270" h="246951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2668270" h="2469515">
                  <a:moveTo>
                    <a:pt x="266065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2660650" y="3809"/>
                  </a:lnTo>
                  <a:lnTo>
                    <a:pt x="2660650" y="7619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2660650" y="3809"/>
                  </a:lnTo>
                  <a:lnTo>
                    <a:pt x="2664460" y="7619"/>
                  </a:lnTo>
                  <a:lnTo>
                    <a:pt x="2668270" y="7619"/>
                  </a:lnTo>
                  <a:lnTo>
                    <a:pt x="2668270" y="2461894"/>
                  </a:lnTo>
                  <a:lnTo>
                    <a:pt x="266446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7619"/>
                  </a:moveTo>
                  <a:lnTo>
                    <a:pt x="2664460" y="7619"/>
                  </a:lnTo>
                  <a:lnTo>
                    <a:pt x="2660650" y="3809"/>
                  </a:lnTo>
                  <a:lnTo>
                    <a:pt x="2668270" y="3809"/>
                  </a:lnTo>
                  <a:lnTo>
                    <a:pt x="2668270" y="7619"/>
                  </a:lnTo>
                  <a:close/>
                </a:path>
                <a:path w="2668270" h="2469515">
                  <a:moveTo>
                    <a:pt x="7620" y="2465704"/>
                  </a:moveTo>
                  <a:lnTo>
                    <a:pt x="3810" y="2461894"/>
                  </a:lnTo>
                  <a:lnTo>
                    <a:pt x="7620" y="2461894"/>
                  </a:lnTo>
                  <a:lnTo>
                    <a:pt x="7620" y="2465704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7620" y="2465704"/>
                  </a:lnTo>
                  <a:lnTo>
                    <a:pt x="7620" y="2461894"/>
                  </a:lnTo>
                  <a:lnTo>
                    <a:pt x="266065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2465704"/>
                  </a:moveTo>
                  <a:lnTo>
                    <a:pt x="2660650" y="2465704"/>
                  </a:lnTo>
                  <a:lnTo>
                    <a:pt x="2664460" y="2461894"/>
                  </a:lnTo>
                  <a:lnTo>
                    <a:pt x="2668270" y="2461894"/>
                  </a:lnTo>
                  <a:lnTo>
                    <a:pt x="2668270" y="2465704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/>
          </p:txBody>
        </p:sp>
      </p:grpSp>
      <p:cxnSp>
        <p:nvCxnSpPr>
          <p:cNvPr id="28" name="直接连接符 27"/>
          <p:cNvCxnSpPr/>
          <p:nvPr/>
        </p:nvCxnSpPr>
        <p:spPr bwMode="auto">
          <a:xfrm flipH="1">
            <a:off x="5371987" y="1122052"/>
            <a:ext cx="925830" cy="6299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itle 6"/>
          <p:cNvSpPr txBox="1"/>
          <p:nvPr>
            <p:custDataLst>
              <p:tags r:id="rId2"/>
            </p:custDataLst>
          </p:nvPr>
        </p:nvSpPr>
        <p:spPr>
          <a:xfrm>
            <a:off x="502920" y="1295400"/>
            <a:ext cx="3872865" cy="148907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72000" rIns="72000" bIns="72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Segoe UI" panose="020B0502040204020203" pitchFamily="34" charset="0"/>
              </a:defRPr>
            </a:lvl1pPr>
          </a:lstStyle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  <a:defRPr/>
            </a:pPr>
            <a:r>
              <a:rPr lang="zh-CN" sz="1600" b="1" kern="900" spc="11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提供食宿：夜宵免费，白班餐费自理，住宿3</a:t>
            </a:r>
            <a:r>
              <a:rPr altLang="zh-CN" sz="1600" b="1" kern="900" spc="11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 lang="zh-CN" sz="1600" b="1" kern="900" spc="11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0元/人/月，水电均摊</a:t>
            </a:r>
            <a:endParaRPr lang="zh-CN" sz="1600" b="1" kern="900" spc="11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  <a:defRPr/>
            </a:pPr>
            <a:r>
              <a:rPr lang="zh-CN" altLang="en-US" sz="1600" b="1" kern="900" spc="11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安全管理：宿舍由专人管理，安全及卫生有保障</a:t>
            </a:r>
            <a:endParaRPr lang="zh-CN" altLang="en-US" sz="1600" b="1" kern="900" spc="11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2" name="Title 6"/>
          <p:cNvSpPr txBox="1"/>
          <p:nvPr>
            <p:custDataLst>
              <p:tags r:id="rId3"/>
            </p:custDataLst>
          </p:nvPr>
        </p:nvSpPr>
        <p:spPr>
          <a:xfrm>
            <a:off x="380999" y="380971"/>
            <a:ext cx="2382568" cy="338041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0" rIns="72000" bIns="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Segoe UI" panose="020B0502040204020203" pitchFamily="34" charset="0"/>
              </a:defRPr>
            </a:lvl1pPr>
          </a:lstStyle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100000"/>
              <a:buNone/>
              <a:defRPr/>
            </a:pPr>
            <a:r>
              <a:rPr lang="zh-CN" altLang="en-US" sz="32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食宿管理</a:t>
            </a:r>
            <a:endParaRPr lang="zh-CN" altLang="en-US" sz="3200" b="1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pic>
        <p:nvPicPr>
          <p:cNvPr id="7" name="图片 6" descr="3d88d921ba1e23efe9b0685da701f9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96435" y="727710"/>
            <a:ext cx="3559810" cy="2769235"/>
          </a:xfrm>
          <a:prstGeom prst="rect">
            <a:avLst/>
          </a:prstGeom>
        </p:spPr>
      </p:pic>
      <p:pic>
        <p:nvPicPr>
          <p:cNvPr id="11" name="图片 10" descr="241a9392ed9307812306c7c78bdb67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43305" y="3581400"/>
            <a:ext cx="3383915" cy="2341245"/>
          </a:xfrm>
          <a:prstGeom prst="rect">
            <a:avLst/>
          </a:prstGeom>
        </p:spPr>
      </p:pic>
      <p:pic>
        <p:nvPicPr>
          <p:cNvPr id="13" name="图片 12" descr="d6d7d5e5bfdd25a2117f1da51d3995d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29600" y="699770"/>
            <a:ext cx="3425190" cy="28054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495800" y="3505200"/>
            <a:ext cx="7239000" cy="2446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67729" y="1908810"/>
              <a:ext cx="1336040" cy="1176655"/>
            </a:xfrm>
            <a:custGeom>
              <a:avLst/>
              <a:gdLst/>
              <a:ahLst/>
              <a:cxnLst/>
              <a:rect l="l" t="t" r="r" b="b"/>
              <a:pathLst>
                <a:path w="1336040" h="1176655">
                  <a:moveTo>
                    <a:pt x="1336040" y="1176654"/>
                  </a:moveTo>
                  <a:lnTo>
                    <a:pt x="0" y="1176654"/>
                  </a:lnTo>
                  <a:lnTo>
                    <a:pt x="0" y="0"/>
                  </a:lnTo>
                  <a:lnTo>
                    <a:pt x="1336040" y="0"/>
                  </a:lnTo>
                  <a:lnTo>
                    <a:pt x="133604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1169034"/>
                  </a:lnTo>
                  <a:lnTo>
                    <a:pt x="3810" y="1169034"/>
                  </a:lnTo>
                  <a:lnTo>
                    <a:pt x="7620" y="1172845"/>
                  </a:lnTo>
                  <a:lnTo>
                    <a:pt x="1336040" y="1172845"/>
                  </a:lnTo>
                  <a:lnTo>
                    <a:pt x="1336040" y="1176654"/>
                  </a:lnTo>
                  <a:close/>
                </a:path>
                <a:path w="1336040" h="117665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1336040" h="1176655">
                  <a:moveTo>
                    <a:pt x="132842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1328420" y="3809"/>
                  </a:lnTo>
                  <a:lnTo>
                    <a:pt x="1328420" y="7619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1328420" y="3809"/>
                  </a:lnTo>
                  <a:lnTo>
                    <a:pt x="1332229" y="7619"/>
                  </a:lnTo>
                  <a:lnTo>
                    <a:pt x="1336040" y="7619"/>
                  </a:lnTo>
                  <a:lnTo>
                    <a:pt x="1336040" y="1169035"/>
                  </a:lnTo>
                  <a:lnTo>
                    <a:pt x="1332229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7619"/>
                  </a:moveTo>
                  <a:lnTo>
                    <a:pt x="1332229" y="7619"/>
                  </a:lnTo>
                  <a:lnTo>
                    <a:pt x="1328420" y="3809"/>
                  </a:lnTo>
                  <a:lnTo>
                    <a:pt x="1336040" y="3809"/>
                  </a:lnTo>
                  <a:lnTo>
                    <a:pt x="1336040" y="7619"/>
                  </a:lnTo>
                  <a:close/>
                </a:path>
                <a:path w="1336040" h="1176655">
                  <a:moveTo>
                    <a:pt x="7620" y="1172845"/>
                  </a:moveTo>
                  <a:lnTo>
                    <a:pt x="3810" y="1169034"/>
                  </a:lnTo>
                  <a:lnTo>
                    <a:pt x="7620" y="1169034"/>
                  </a:lnTo>
                  <a:lnTo>
                    <a:pt x="7620" y="1172845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7620" y="1172845"/>
                  </a:lnTo>
                  <a:lnTo>
                    <a:pt x="7620" y="1169034"/>
                  </a:lnTo>
                  <a:lnTo>
                    <a:pt x="1328420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1172845"/>
                  </a:moveTo>
                  <a:lnTo>
                    <a:pt x="1328420" y="1172845"/>
                  </a:lnTo>
                  <a:lnTo>
                    <a:pt x="1332229" y="1169034"/>
                  </a:lnTo>
                  <a:lnTo>
                    <a:pt x="1336040" y="1169035"/>
                  </a:lnTo>
                  <a:lnTo>
                    <a:pt x="1336040" y="11728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336155" y="1922145"/>
              <a:ext cx="2668270" cy="2469515"/>
            </a:xfrm>
            <a:custGeom>
              <a:avLst/>
              <a:gdLst/>
              <a:ahLst/>
              <a:cxnLst/>
              <a:rect l="l" t="t" r="r" b="b"/>
              <a:pathLst>
                <a:path w="2668270" h="2469515">
                  <a:moveTo>
                    <a:pt x="2668270" y="2469515"/>
                  </a:moveTo>
                  <a:lnTo>
                    <a:pt x="0" y="2469515"/>
                  </a:lnTo>
                  <a:lnTo>
                    <a:pt x="0" y="0"/>
                  </a:lnTo>
                  <a:lnTo>
                    <a:pt x="2668270" y="0"/>
                  </a:lnTo>
                  <a:lnTo>
                    <a:pt x="266827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2461894"/>
                  </a:lnTo>
                  <a:lnTo>
                    <a:pt x="3810" y="2461894"/>
                  </a:lnTo>
                  <a:lnTo>
                    <a:pt x="7620" y="2465704"/>
                  </a:lnTo>
                  <a:lnTo>
                    <a:pt x="2668270" y="2465704"/>
                  </a:lnTo>
                  <a:lnTo>
                    <a:pt x="2668270" y="2469515"/>
                  </a:lnTo>
                  <a:close/>
                </a:path>
                <a:path w="2668270" h="246951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2668270" h="2469515">
                  <a:moveTo>
                    <a:pt x="266065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2660650" y="3809"/>
                  </a:lnTo>
                  <a:lnTo>
                    <a:pt x="2660650" y="7619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2660650" y="3809"/>
                  </a:lnTo>
                  <a:lnTo>
                    <a:pt x="2664460" y="7619"/>
                  </a:lnTo>
                  <a:lnTo>
                    <a:pt x="2668270" y="7619"/>
                  </a:lnTo>
                  <a:lnTo>
                    <a:pt x="2668270" y="2461894"/>
                  </a:lnTo>
                  <a:lnTo>
                    <a:pt x="266446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7619"/>
                  </a:moveTo>
                  <a:lnTo>
                    <a:pt x="2664460" y="7619"/>
                  </a:lnTo>
                  <a:lnTo>
                    <a:pt x="2660650" y="3809"/>
                  </a:lnTo>
                  <a:lnTo>
                    <a:pt x="2668270" y="3809"/>
                  </a:lnTo>
                  <a:lnTo>
                    <a:pt x="2668270" y="7619"/>
                  </a:lnTo>
                  <a:close/>
                </a:path>
                <a:path w="2668270" h="2469515">
                  <a:moveTo>
                    <a:pt x="7620" y="2465704"/>
                  </a:moveTo>
                  <a:lnTo>
                    <a:pt x="3810" y="2461894"/>
                  </a:lnTo>
                  <a:lnTo>
                    <a:pt x="7620" y="2461894"/>
                  </a:lnTo>
                  <a:lnTo>
                    <a:pt x="7620" y="2465704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7620" y="2465704"/>
                  </a:lnTo>
                  <a:lnTo>
                    <a:pt x="7620" y="2461894"/>
                  </a:lnTo>
                  <a:lnTo>
                    <a:pt x="266065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2465704"/>
                  </a:moveTo>
                  <a:lnTo>
                    <a:pt x="2660650" y="2465704"/>
                  </a:lnTo>
                  <a:lnTo>
                    <a:pt x="2664460" y="2461894"/>
                  </a:lnTo>
                  <a:lnTo>
                    <a:pt x="2668270" y="2461894"/>
                  </a:lnTo>
                  <a:lnTo>
                    <a:pt x="2668270" y="2465704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2"/>
          <p:cNvSpPr txBox="1"/>
          <p:nvPr/>
        </p:nvSpPr>
        <p:spPr>
          <a:xfrm>
            <a:off x="609600" y="381000"/>
            <a:ext cx="3115310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marL="12700" lvl="0" algn="l">
              <a:spcBef>
                <a:spcPts val="100"/>
              </a:spcBef>
              <a:buClrTx/>
              <a:buSzTx/>
              <a:buFont typeface="Wingdings" panose="05000000000000000000"/>
              <a:tabLst>
                <a:tab pos="469265" algn="l"/>
                <a:tab pos="469900" algn="l"/>
              </a:tabLst>
            </a:pPr>
            <a:r>
              <a:rPr lang="zh-CN" altLang="en-US" sz="32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职位晋升</a:t>
            </a:r>
            <a:r>
              <a:rPr lang="zh-CN" sz="2800" b="1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 </a:t>
            </a:r>
            <a:endParaRPr lang="zh-CN" sz="2800" b="1">
              <a:solidFill>
                <a:srgbClr val="000000"/>
              </a:solidFill>
              <a:ea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9600" y="1381125"/>
            <a:ext cx="6331585" cy="2667635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r>
              <a:rPr lang="en-US" altLang="zh-CN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     </a:t>
            </a:r>
            <a:r>
              <a:rPr lang="zh-CN" altLang="zh-CN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结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合员工个人发展需求，公司对大专院校技能人才量身定制了完善的职业发展通道，在职业培养上充分考虑毕业生进入职场后的适应期、成长期、成熟期、腾飞期。</a:t>
            </a:r>
            <a:endParaRPr lang="zh-CN" altLang="zh-CN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1102925" y="2850172"/>
            <a:ext cx="10753529" cy="3582378"/>
            <a:chOff x="614" y="3726"/>
            <a:chExt cx="16935" cy="5642"/>
          </a:xfrm>
        </p:grpSpPr>
        <p:grpSp>
          <p:nvGrpSpPr>
            <p:cNvPr id="4" name="组合 3"/>
            <p:cNvGrpSpPr/>
            <p:nvPr/>
          </p:nvGrpSpPr>
          <p:grpSpPr>
            <a:xfrm>
              <a:off x="614" y="3726"/>
              <a:ext cx="16935" cy="4674"/>
              <a:chOff x="558878" y="2445352"/>
              <a:chExt cx="7811217" cy="2197935"/>
            </a:xfrm>
          </p:grpSpPr>
          <p:grpSp>
            <p:nvGrpSpPr>
              <p:cNvPr id="6" name="组合 61"/>
              <p:cNvGrpSpPr/>
              <p:nvPr/>
            </p:nvGrpSpPr>
            <p:grpSpPr bwMode="auto">
              <a:xfrm>
                <a:off x="2608997" y="2445352"/>
                <a:ext cx="5761098" cy="2103673"/>
                <a:chOff x="3414961" y="3160873"/>
                <a:chExt cx="8380373" cy="2459361"/>
              </a:xfrm>
            </p:grpSpPr>
            <p:sp>
              <p:nvSpPr>
                <p:cNvPr id="39" name="PA-L-Shape 84"/>
                <p:cNvSpPr/>
                <p:nvPr>
                  <p:custDataLst>
                    <p:tags r:id="rId2"/>
                  </p:custDataLst>
                </p:nvPr>
              </p:nvSpPr>
              <p:spPr>
                <a:xfrm rot="5400000">
                  <a:off x="4031059" y="4447426"/>
                  <a:ext cx="532178" cy="1466057"/>
                </a:xfrm>
                <a:prstGeom prst="corner">
                  <a:avLst>
                    <a:gd name="adj1" fmla="val 16120"/>
                    <a:gd name="adj2" fmla="val 16110"/>
                  </a:avLst>
                </a:prstGeom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0" name="PA-任意多边形 69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081772" y="4920341"/>
                  <a:ext cx="800416" cy="699893"/>
                </a:xfrm>
                <a:custGeom>
                  <a:avLst/>
                  <a:gdLst>
                    <a:gd name="connsiteX0" fmla="*/ 0 w 799264"/>
                    <a:gd name="connsiteY0" fmla="*/ 0 h 700602"/>
                    <a:gd name="connsiteX1" fmla="*/ 799264 w 799264"/>
                    <a:gd name="connsiteY1" fmla="*/ 0 h 700602"/>
                    <a:gd name="connsiteX2" fmla="*/ 799264 w 799264"/>
                    <a:gd name="connsiteY2" fmla="*/ 700602 h 700602"/>
                    <a:gd name="connsiteX3" fmla="*/ 0 w 799264"/>
                    <a:gd name="connsiteY3" fmla="*/ 700602 h 700602"/>
                    <a:gd name="connsiteX4" fmla="*/ 0 w 799264"/>
                    <a:gd name="connsiteY4" fmla="*/ 0 h 700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264" h="700602">
                      <a:moveTo>
                        <a:pt x="0" y="0"/>
                      </a:moveTo>
                      <a:lnTo>
                        <a:pt x="799264" y="0"/>
                      </a:lnTo>
                      <a:lnTo>
                        <a:pt x="799264" y="700602"/>
                      </a:lnTo>
                      <a:lnTo>
                        <a:pt x="0" y="7006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1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106655" tIns="106655" rIns="106655" bIns="106655" spcCol="1270"/>
                <a:lstStyle/>
                <a:p>
                  <a:pPr defTabSz="12446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CN" altLang="en-US" sz="1865" dirty="0">
                    <a:solidFill>
                      <a:srgbClr val="0D73AD"/>
                    </a:solidFill>
                  </a:endParaRPr>
                </a:p>
              </p:txBody>
            </p:sp>
            <p:sp>
              <p:nvSpPr>
                <p:cNvPr id="41" name="PA-等腰三角形 86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6310275" y="4299658"/>
                  <a:ext cx="150804" cy="150804"/>
                </a:xfrm>
                <a:prstGeom prst="triangle">
                  <a:avLst>
                    <a:gd name="adj" fmla="val 100000"/>
                  </a:avLst>
                </a:prstGeom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accent3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2" name="PA-L-Shape 87"/>
                <p:cNvSpPr/>
                <p:nvPr>
                  <p:custDataLst>
                    <p:tags r:id="rId5"/>
                  </p:custDataLst>
                </p:nvPr>
              </p:nvSpPr>
              <p:spPr>
                <a:xfrm rot="5400000">
                  <a:off x="5479336" y="3996974"/>
                  <a:ext cx="532178" cy="1455993"/>
                </a:xfrm>
                <a:prstGeom prst="corner">
                  <a:avLst>
                    <a:gd name="adj1" fmla="val 16120"/>
                    <a:gd name="adj2" fmla="val 16110"/>
                  </a:avLst>
                </a:prstGeom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accent4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3" name="PA-任意多边形 72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8061646" y="4677521"/>
                  <a:ext cx="798828" cy="699892"/>
                </a:xfrm>
                <a:custGeom>
                  <a:avLst/>
                  <a:gdLst>
                    <a:gd name="connsiteX0" fmla="*/ 0 w 799264"/>
                    <a:gd name="connsiteY0" fmla="*/ 0 h 700602"/>
                    <a:gd name="connsiteX1" fmla="*/ 799264 w 799264"/>
                    <a:gd name="connsiteY1" fmla="*/ 0 h 700602"/>
                    <a:gd name="connsiteX2" fmla="*/ 799264 w 799264"/>
                    <a:gd name="connsiteY2" fmla="*/ 700602 h 700602"/>
                    <a:gd name="connsiteX3" fmla="*/ 0 w 799264"/>
                    <a:gd name="connsiteY3" fmla="*/ 700602 h 700602"/>
                    <a:gd name="connsiteX4" fmla="*/ 0 w 799264"/>
                    <a:gd name="connsiteY4" fmla="*/ 0 h 700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264" h="700602">
                      <a:moveTo>
                        <a:pt x="0" y="0"/>
                      </a:moveTo>
                      <a:lnTo>
                        <a:pt x="799264" y="0"/>
                      </a:lnTo>
                      <a:lnTo>
                        <a:pt x="799264" y="700602"/>
                      </a:lnTo>
                      <a:lnTo>
                        <a:pt x="0" y="7006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1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106655" tIns="106655" rIns="106655" bIns="106655" spcCol="1270"/>
                <a:lstStyle/>
                <a:p>
                  <a:pPr defTabSz="12446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CN" altLang="en-US" sz="1865">
                    <a:solidFill>
                      <a:srgbClr val="0D73AD"/>
                    </a:solidFill>
                  </a:endParaRPr>
                </a:p>
              </p:txBody>
            </p:sp>
            <p:sp>
              <p:nvSpPr>
                <p:cNvPr id="44" name="PA-等腰三角形 89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721502" y="3906355"/>
                  <a:ext cx="150804" cy="150804"/>
                </a:xfrm>
                <a:prstGeom prst="triangle">
                  <a:avLst>
                    <a:gd name="adj" fmla="val 100000"/>
                  </a:avLst>
                </a:prstGeom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5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5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5" name="PA-L-Shape 90"/>
                <p:cNvSpPr/>
                <p:nvPr>
                  <p:custDataLst>
                    <p:tags r:id="rId8"/>
                  </p:custDataLst>
                </p:nvPr>
              </p:nvSpPr>
              <p:spPr>
                <a:xfrm rot="5400000">
                  <a:off x="6905136" y="3581502"/>
                  <a:ext cx="532178" cy="1417748"/>
                </a:xfrm>
                <a:prstGeom prst="corner">
                  <a:avLst>
                    <a:gd name="adj1" fmla="val 16120"/>
                    <a:gd name="adj2" fmla="val 16110"/>
                  </a:avLst>
                </a:prstGeom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accent6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7" name="PA-等腰三角形 9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9170975" y="3428717"/>
                  <a:ext cx="150804" cy="150804"/>
                </a:xfrm>
                <a:prstGeom prst="triangle">
                  <a:avLst>
                    <a:gd name="adj" fmla="val 100000"/>
                  </a:avLst>
                </a:prstGeom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8" name="PA-L-Shape 93"/>
                <p:cNvSpPr/>
                <p:nvPr>
                  <p:custDataLst>
                    <p:tags r:id="rId10"/>
                  </p:custDataLst>
                </p:nvPr>
              </p:nvSpPr>
              <p:spPr>
                <a:xfrm rot="5400000">
                  <a:off x="8339658" y="3120574"/>
                  <a:ext cx="532178" cy="1450625"/>
                </a:xfrm>
                <a:prstGeom prst="corner">
                  <a:avLst>
                    <a:gd name="adj1" fmla="val 16120"/>
                    <a:gd name="adj2" fmla="val 16110"/>
                  </a:avLst>
                </a:prstGeom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accent3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9" name="PA-任意多边形 97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0016632" y="4193468"/>
                  <a:ext cx="800416" cy="699893"/>
                </a:xfrm>
                <a:custGeom>
                  <a:avLst/>
                  <a:gdLst>
                    <a:gd name="connsiteX0" fmla="*/ 0 w 799264"/>
                    <a:gd name="connsiteY0" fmla="*/ 0 h 700602"/>
                    <a:gd name="connsiteX1" fmla="*/ 799264 w 799264"/>
                    <a:gd name="connsiteY1" fmla="*/ 0 h 700602"/>
                    <a:gd name="connsiteX2" fmla="*/ 799264 w 799264"/>
                    <a:gd name="connsiteY2" fmla="*/ 700602 h 700602"/>
                    <a:gd name="connsiteX3" fmla="*/ 0 w 799264"/>
                    <a:gd name="connsiteY3" fmla="*/ 700602 h 700602"/>
                    <a:gd name="connsiteX4" fmla="*/ 0 w 799264"/>
                    <a:gd name="connsiteY4" fmla="*/ 0 h 700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264" h="700602">
                      <a:moveTo>
                        <a:pt x="0" y="0"/>
                      </a:moveTo>
                      <a:lnTo>
                        <a:pt x="799264" y="0"/>
                      </a:lnTo>
                      <a:lnTo>
                        <a:pt x="799264" y="700602"/>
                      </a:lnTo>
                      <a:lnTo>
                        <a:pt x="0" y="7006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1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126971" tIns="126971" rIns="126971" bIns="126971" spcCol="1270"/>
                <a:lstStyle/>
                <a:p>
                  <a:pPr defTabSz="1481455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CN" altLang="en-US" sz="1865" dirty="0">
                    <a:solidFill>
                      <a:srgbClr val="0D73AD"/>
                    </a:solidFill>
                  </a:endParaRPr>
                </a:p>
              </p:txBody>
            </p:sp>
            <p:sp>
              <p:nvSpPr>
                <p:cNvPr id="50" name="PA-等腰三角形 95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3414961" y="5179299"/>
                  <a:ext cx="150804" cy="150804"/>
                </a:xfrm>
                <a:prstGeom prst="triangle">
                  <a:avLst>
                    <a:gd name="adj" fmla="val 100000"/>
                  </a:avLst>
                </a:prstGeom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accent4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1" name="PA-L-Shape 96"/>
                <p:cNvSpPr/>
                <p:nvPr>
                  <p:custDataLst>
                    <p:tags r:id="rId13"/>
                  </p:custDataLst>
                </p:nvPr>
              </p:nvSpPr>
              <p:spPr>
                <a:xfrm rot="5400000">
                  <a:off x="9807057" y="2685546"/>
                  <a:ext cx="532178" cy="1482831"/>
                </a:xfrm>
                <a:prstGeom prst="corner">
                  <a:avLst>
                    <a:gd name="adj1" fmla="val 16120"/>
                    <a:gd name="adj2" fmla="val 16110"/>
                  </a:avLst>
                </a:prstGeom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5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5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2" name="PA-任意多边形 10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0996506" y="3950648"/>
                  <a:ext cx="798828" cy="701480"/>
                </a:xfrm>
                <a:custGeom>
                  <a:avLst/>
                  <a:gdLst>
                    <a:gd name="connsiteX0" fmla="*/ 0 w 799264"/>
                    <a:gd name="connsiteY0" fmla="*/ 0 h 700602"/>
                    <a:gd name="connsiteX1" fmla="*/ 799264 w 799264"/>
                    <a:gd name="connsiteY1" fmla="*/ 0 h 700602"/>
                    <a:gd name="connsiteX2" fmla="*/ 799264 w 799264"/>
                    <a:gd name="connsiteY2" fmla="*/ 700602 h 700602"/>
                    <a:gd name="connsiteX3" fmla="*/ 0 w 799264"/>
                    <a:gd name="connsiteY3" fmla="*/ 700602 h 700602"/>
                    <a:gd name="connsiteX4" fmla="*/ 0 w 799264"/>
                    <a:gd name="connsiteY4" fmla="*/ 0 h 700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264" h="700602">
                      <a:moveTo>
                        <a:pt x="0" y="0"/>
                      </a:moveTo>
                      <a:lnTo>
                        <a:pt x="799264" y="0"/>
                      </a:lnTo>
                      <a:lnTo>
                        <a:pt x="799264" y="700602"/>
                      </a:lnTo>
                      <a:lnTo>
                        <a:pt x="0" y="7006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1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126971" tIns="126971" rIns="126971" bIns="126971" spcCol="1270"/>
                <a:lstStyle/>
                <a:p>
                  <a:pPr defTabSz="1481455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CN" altLang="en-US" sz="1865" dirty="0">
                    <a:solidFill>
                      <a:srgbClr val="0D73AD"/>
                    </a:solidFill>
                  </a:endParaRPr>
                </a:p>
              </p:txBody>
            </p:sp>
          </p:grpSp>
          <p:sp>
            <p:nvSpPr>
              <p:cNvPr id="21" name="PA-文本框 52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81432" y="4256734"/>
                <a:ext cx="762854" cy="386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zh-CN" altLang="en-US" b="1" dirty="0">
                    <a:solidFill>
                      <a:srgbClr val="033A77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技工</a:t>
                </a:r>
                <a:endParaRPr lang="zh-CN" altLang="en-US" b="1" dirty="0">
                  <a:solidFill>
                    <a:srgbClr val="033A77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PA-文本框 52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386371" y="3914226"/>
                <a:ext cx="1232474" cy="386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buNone/>
                </a:pPr>
                <a:r>
                  <a:rPr lang="zh-CN" altLang="en-US" b="1" dirty="0">
                    <a:solidFill>
                      <a:srgbClr val="033A77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预备技师</a:t>
                </a:r>
                <a:endParaRPr lang="zh-CN" altLang="en-US" b="1" dirty="0">
                  <a:solidFill>
                    <a:srgbClr val="033A77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25" name="组合 119"/>
              <p:cNvGrpSpPr/>
              <p:nvPr/>
            </p:nvGrpSpPr>
            <p:grpSpPr bwMode="auto">
              <a:xfrm flipH="1">
                <a:off x="558878" y="3122263"/>
                <a:ext cx="3240344" cy="1426762"/>
                <a:chOff x="7081772" y="3951058"/>
                <a:chExt cx="4713562" cy="1669176"/>
              </a:xfrm>
            </p:grpSpPr>
            <p:sp>
              <p:nvSpPr>
                <p:cNvPr id="27" name="PA-任意多边形 121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081772" y="4919848"/>
                  <a:ext cx="800416" cy="700386"/>
                </a:xfrm>
                <a:custGeom>
                  <a:avLst/>
                  <a:gdLst>
                    <a:gd name="connsiteX0" fmla="*/ 0 w 799264"/>
                    <a:gd name="connsiteY0" fmla="*/ 0 h 700602"/>
                    <a:gd name="connsiteX1" fmla="*/ 799264 w 799264"/>
                    <a:gd name="connsiteY1" fmla="*/ 0 h 700602"/>
                    <a:gd name="connsiteX2" fmla="*/ 799264 w 799264"/>
                    <a:gd name="connsiteY2" fmla="*/ 700602 h 700602"/>
                    <a:gd name="connsiteX3" fmla="*/ 0 w 799264"/>
                    <a:gd name="connsiteY3" fmla="*/ 700602 h 700602"/>
                    <a:gd name="connsiteX4" fmla="*/ 0 w 799264"/>
                    <a:gd name="connsiteY4" fmla="*/ 0 h 700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264" h="700602">
                      <a:moveTo>
                        <a:pt x="0" y="0"/>
                      </a:moveTo>
                      <a:lnTo>
                        <a:pt x="799264" y="0"/>
                      </a:lnTo>
                      <a:lnTo>
                        <a:pt x="799264" y="700602"/>
                      </a:lnTo>
                      <a:lnTo>
                        <a:pt x="0" y="7006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1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106655" tIns="106655" rIns="106655" bIns="106655" spcCol="1270"/>
                <a:lstStyle/>
                <a:p>
                  <a:pPr defTabSz="12446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CN" altLang="en-US" sz="1865" dirty="0">
                    <a:solidFill>
                      <a:srgbClr val="0D73AD"/>
                    </a:solidFill>
                  </a:endParaRPr>
                </a:p>
              </p:txBody>
            </p:sp>
            <p:sp>
              <p:nvSpPr>
                <p:cNvPr id="30" name="PA-任意多边形 12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8061646" y="4676856"/>
                  <a:ext cx="798828" cy="701975"/>
                </a:xfrm>
                <a:custGeom>
                  <a:avLst/>
                  <a:gdLst>
                    <a:gd name="connsiteX0" fmla="*/ 0 w 799264"/>
                    <a:gd name="connsiteY0" fmla="*/ 0 h 700602"/>
                    <a:gd name="connsiteX1" fmla="*/ 799264 w 799264"/>
                    <a:gd name="connsiteY1" fmla="*/ 0 h 700602"/>
                    <a:gd name="connsiteX2" fmla="*/ 799264 w 799264"/>
                    <a:gd name="connsiteY2" fmla="*/ 700602 h 700602"/>
                    <a:gd name="connsiteX3" fmla="*/ 0 w 799264"/>
                    <a:gd name="connsiteY3" fmla="*/ 700602 h 700602"/>
                    <a:gd name="connsiteX4" fmla="*/ 0 w 799264"/>
                    <a:gd name="connsiteY4" fmla="*/ 0 h 700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264" h="700602">
                      <a:moveTo>
                        <a:pt x="0" y="0"/>
                      </a:moveTo>
                      <a:lnTo>
                        <a:pt x="799264" y="0"/>
                      </a:lnTo>
                      <a:lnTo>
                        <a:pt x="799264" y="700602"/>
                      </a:lnTo>
                      <a:lnTo>
                        <a:pt x="0" y="7006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1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106655" tIns="106655" rIns="106655" bIns="106655" spcCol="1270"/>
                <a:lstStyle/>
                <a:p>
                  <a:pPr defTabSz="12446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CN" altLang="en-US" sz="1865">
                    <a:solidFill>
                      <a:srgbClr val="0D73AD"/>
                    </a:solidFill>
                  </a:endParaRPr>
                </a:p>
              </p:txBody>
            </p:sp>
            <p:sp>
              <p:nvSpPr>
                <p:cNvPr id="36" name="PA-任意多边形 130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0016632" y="4194049"/>
                  <a:ext cx="800416" cy="700387"/>
                </a:xfrm>
                <a:custGeom>
                  <a:avLst/>
                  <a:gdLst>
                    <a:gd name="connsiteX0" fmla="*/ 0 w 799264"/>
                    <a:gd name="connsiteY0" fmla="*/ 0 h 700602"/>
                    <a:gd name="connsiteX1" fmla="*/ 799264 w 799264"/>
                    <a:gd name="connsiteY1" fmla="*/ 0 h 700602"/>
                    <a:gd name="connsiteX2" fmla="*/ 799264 w 799264"/>
                    <a:gd name="connsiteY2" fmla="*/ 700602 h 700602"/>
                    <a:gd name="connsiteX3" fmla="*/ 0 w 799264"/>
                    <a:gd name="connsiteY3" fmla="*/ 700602 h 700602"/>
                    <a:gd name="connsiteX4" fmla="*/ 0 w 799264"/>
                    <a:gd name="connsiteY4" fmla="*/ 0 h 700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264" h="700602">
                      <a:moveTo>
                        <a:pt x="0" y="0"/>
                      </a:moveTo>
                      <a:lnTo>
                        <a:pt x="799264" y="0"/>
                      </a:lnTo>
                      <a:lnTo>
                        <a:pt x="799264" y="700602"/>
                      </a:lnTo>
                      <a:lnTo>
                        <a:pt x="0" y="7006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1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126971" tIns="126971" rIns="126971" bIns="126971" spcCol="1270"/>
                <a:lstStyle/>
                <a:p>
                  <a:pPr defTabSz="1481455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CN" altLang="en-US" sz="1865" dirty="0">
                    <a:solidFill>
                      <a:srgbClr val="0D73AD"/>
                    </a:solidFill>
                  </a:endParaRPr>
                </a:p>
              </p:txBody>
            </p:sp>
            <p:sp>
              <p:nvSpPr>
                <p:cNvPr id="53" name="PA-任意多边形 133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10996506" y="3951058"/>
                  <a:ext cx="798828" cy="700386"/>
                </a:xfrm>
                <a:custGeom>
                  <a:avLst/>
                  <a:gdLst>
                    <a:gd name="connsiteX0" fmla="*/ 0 w 799264"/>
                    <a:gd name="connsiteY0" fmla="*/ 0 h 700602"/>
                    <a:gd name="connsiteX1" fmla="*/ 799264 w 799264"/>
                    <a:gd name="connsiteY1" fmla="*/ 0 h 700602"/>
                    <a:gd name="connsiteX2" fmla="*/ 799264 w 799264"/>
                    <a:gd name="connsiteY2" fmla="*/ 700602 h 700602"/>
                    <a:gd name="connsiteX3" fmla="*/ 0 w 799264"/>
                    <a:gd name="connsiteY3" fmla="*/ 700602 h 700602"/>
                    <a:gd name="connsiteX4" fmla="*/ 0 w 799264"/>
                    <a:gd name="connsiteY4" fmla="*/ 0 h 700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264" h="700602">
                      <a:moveTo>
                        <a:pt x="0" y="0"/>
                      </a:moveTo>
                      <a:lnTo>
                        <a:pt x="799264" y="0"/>
                      </a:lnTo>
                      <a:lnTo>
                        <a:pt x="799264" y="700602"/>
                      </a:lnTo>
                      <a:lnTo>
                        <a:pt x="0" y="7006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1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126971" tIns="126971" rIns="126971" bIns="126971" spcCol="1270"/>
                <a:lstStyle/>
                <a:p>
                  <a:pPr defTabSz="1481455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CN" altLang="en-US" sz="1865" dirty="0">
                    <a:solidFill>
                      <a:srgbClr val="0D73AD"/>
                    </a:solidFill>
                  </a:endParaRPr>
                </a:p>
              </p:txBody>
            </p:sp>
          </p:grpSp>
        </p:grpSp>
        <p:sp>
          <p:nvSpPr>
            <p:cNvPr id="56" name="PA-L-Shape 96"/>
            <p:cNvSpPr/>
            <p:nvPr>
              <p:custDataLst>
                <p:tags r:id="rId21"/>
              </p:custDataLst>
            </p:nvPr>
          </p:nvSpPr>
          <p:spPr>
            <a:xfrm rot="5400000">
              <a:off x="3682" y="7046"/>
              <a:ext cx="968" cy="2236"/>
            </a:xfrm>
            <a:prstGeom prst="corner">
              <a:avLst>
                <a:gd name="adj1" fmla="val 16120"/>
                <a:gd name="adj2" fmla="val 1611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PA-L-Shape 93"/>
            <p:cNvSpPr/>
            <p:nvPr>
              <p:custDataLst>
                <p:tags r:id="rId22"/>
              </p:custDataLst>
            </p:nvPr>
          </p:nvSpPr>
          <p:spPr>
            <a:xfrm rot="5400000">
              <a:off x="1517" y="7837"/>
              <a:ext cx="968" cy="2093"/>
            </a:xfrm>
            <a:prstGeom prst="corner">
              <a:avLst>
                <a:gd name="adj1" fmla="val 16120"/>
                <a:gd name="adj2" fmla="val 1611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92" name="PA-等腰三角形 89"/>
          <p:cNvSpPr/>
          <p:nvPr>
            <p:custDataLst>
              <p:tags r:id="rId23"/>
            </p:custDataLst>
          </p:nvPr>
        </p:nvSpPr>
        <p:spPr>
          <a:xfrm>
            <a:off x="5298423" y="4679599"/>
            <a:ext cx="142721" cy="174183"/>
          </a:xfrm>
          <a:prstGeom prst="triangle">
            <a:avLst>
              <a:gd name="adj" fmla="val 10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3" name="PA-等腰三角形 92"/>
          <p:cNvSpPr/>
          <p:nvPr>
            <p:custDataLst>
              <p:tags r:id="rId24"/>
            </p:custDataLst>
          </p:nvPr>
        </p:nvSpPr>
        <p:spPr>
          <a:xfrm>
            <a:off x="2514763" y="5638579"/>
            <a:ext cx="142721" cy="174183"/>
          </a:xfrm>
          <a:prstGeom prst="triangle">
            <a:avLst>
              <a:gd name="adj" fmla="val 10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5" name="PA-文本框 52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657530" y="4329430"/>
            <a:ext cx="16967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033A77"/>
                </a:solidFill>
                <a:latin typeface="微软雅黑" panose="020B0503020204020204" charset="-122"/>
                <a:ea typeface="微软雅黑" panose="020B0503020204020204" charset="-122"/>
              </a:rPr>
              <a:t>初级技师</a:t>
            </a:r>
            <a:endParaRPr lang="zh-CN" altLang="en-US" b="1" dirty="0">
              <a:solidFill>
                <a:srgbClr val="033A7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6" name="PA-文本框 52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029130" y="3817620"/>
            <a:ext cx="16967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033A77"/>
                </a:solidFill>
                <a:latin typeface="微软雅黑" panose="020B0503020204020204" charset="-122"/>
                <a:ea typeface="微软雅黑" panose="020B0503020204020204" charset="-122"/>
              </a:rPr>
              <a:t>中级技师</a:t>
            </a:r>
            <a:endParaRPr lang="zh-CN" altLang="en-US" b="1" dirty="0">
              <a:solidFill>
                <a:srgbClr val="033A7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7" name="PA-文本框 52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772330" y="2804795"/>
            <a:ext cx="16967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033A77"/>
                </a:solidFill>
                <a:latin typeface="微软雅黑" panose="020B0503020204020204" charset="-122"/>
                <a:ea typeface="微软雅黑" panose="020B0503020204020204" charset="-122"/>
              </a:rPr>
              <a:t>资深技师</a:t>
            </a:r>
            <a:endParaRPr lang="zh-CN" altLang="en-US" b="1" dirty="0">
              <a:solidFill>
                <a:srgbClr val="033A7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8" name="PA-文本框 5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9296330" y="2282825"/>
            <a:ext cx="16967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033A77"/>
                </a:solidFill>
                <a:latin typeface="微软雅黑" panose="020B0503020204020204" charset="-122"/>
                <a:ea typeface="微软雅黑" panose="020B0503020204020204" charset="-122"/>
              </a:rPr>
              <a:t>特级技师</a:t>
            </a:r>
            <a:endParaRPr lang="zh-CN" altLang="en-US" b="1" dirty="0">
              <a:solidFill>
                <a:srgbClr val="033A7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9" name="PA-文本框 52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400730" y="3326765"/>
            <a:ext cx="16967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033A77"/>
                </a:solidFill>
                <a:latin typeface="微软雅黑" panose="020B0503020204020204" charset="-122"/>
                <a:ea typeface="微软雅黑" panose="020B0503020204020204" charset="-122"/>
              </a:rPr>
              <a:t>高技技师</a:t>
            </a:r>
            <a:endParaRPr lang="zh-CN" altLang="en-US" b="1" dirty="0">
              <a:solidFill>
                <a:srgbClr val="033A7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0" name="图片 99" descr="templates\docerresourceshop\icons\\32313539373836353b32313539373835333bb5b3d4b1cfb5cdb3"/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201400" y="1752600"/>
            <a:ext cx="914400" cy="914400"/>
          </a:xfrm>
          <a:prstGeom prst="rect">
            <a:avLst/>
          </a:prstGeom>
        </p:spPr>
      </p:pic>
      <p:pic>
        <p:nvPicPr>
          <p:cNvPr id="101" name="图片 100" descr="templates\docerresourceshop\icons\\32313539373836353b32313539373836313bbce0b6bdb9dcc0ed"/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98755" y="5562600"/>
            <a:ext cx="914400" cy="914400"/>
          </a:xfrm>
          <a:prstGeom prst="rect">
            <a:avLst/>
          </a:prstGeom>
        </p:spPr>
      </p:pic>
      <p:pic>
        <p:nvPicPr>
          <p:cNvPr id="107" name="图片 106" descr="templates\docerresourceshop\icons\\32313539373839313b32313539373838373bcafdbedd"/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982585" y="4166235"/>
            <a:ext cx="2899410" cy="200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508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Freeform 5"/>
          <p:cNvSpPr/>
          <p:nvPr>
            <p:custDataLst>
              <p:tags r:id="rId3"/>
            </p:custDataLst>
          </p:nvPr>
        </p:nvSpPr>
        <p:spPr bwMode="auto">
          <a:xfrm>
            <a:off x="5948030" y="2788153"/>
            <a:ext cx="343919" cy="343920"/>
          </a:xfrm>
          <a:custGeom>
            <a:avLst/>
            <a:gdLst>
              <a:gd name="T0" fmla="*/ 2147483646 w 48"/>
              <a:gd name="T1" fmla="*/ 2147483646 h 48"/>
              <a:gd name="T2" fmla="*/ 2147483646 w 48"/>
              <a:gd name="T3" fmla="*/ 2147483646 h 48"/>
              <a:gd name="T4" fmla="*/ 0 w 48"/>
              <a:gd name="T5" fmla="*/ 2147483646 h 48"/>
              <a:gd name="T6" fmla="*/ 2147483646 w 48"/>
              <a:gd name="T7" fmla="*/ 0 h 48"/>
              <a:gd name="T8" fmla="*/ 2147483646 w 48"/>
              <a:gd name="T9" fmla="*/ 214748364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8">
                <a:moveTo>
                  <a:pt x="48" y="24"/>
                </a:moveTo>
                <a:cubicBezTo>
                  <a:pt x="48" y="37"/>
                  <a:pt x="37" y="48"/>
                  <a:pt x="24" y="48"/>
                </a:cubicBezTo>
                <a:cubicBezTo>
                  <a:pt x="11" y="48"/>
                  <a:pt x="0" y="38"/>
                  <a:pt x="0" y="24"/>
                </a:cubicBezTo>
                <a:cubicBezTo>
                  <a:pt x="0" y="11"/>
                  <a:pt x="10" y="0"/>
                  <a:pt x="24" y="0"/>
                </a:cubicBezTo>
                <a:cubicBezTo>
                  <a:pt x="37" y="0"/>
                  <a:pt x="48" y="11"/>
                  <a:pt x="48" y="24"/>
                </a:cubicBezTo>
                <a:close/>
              </a:path>
            </a:pathLst>
          </a:custGeom>
          <a:solidFill>
            <a:srgbClr val="8590CA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Freeform 6"/>
          <p:cNvSpPr/>
          <p:nvPr>
            <p:custDataLst>
              <p:tags r:id="rId4"/>
            </p:custDataLst>
          </p:nvPr>
        </p:nvSpPr>
        <p:spPr bwMode="auto">
          <a:xfrm>
            <a:off x="5897677" y="3146324"/>
            <a:ext cx="437975" cy="1018460"/>
          </a:xfrm>
          <a:custGeom>
            <a:avLst/>
            <a:gdLst>
              <a:gd name="T0" fmla="*/ 2147483646 w 61"/>
              <a:gd name="T1" fmla="*/ 2147483646 h 142"/>
              <a:gd name="T2" fmla="*/ 2147483646 w 61"/>
              <a:gd name="T3" fmla="*/ 2147483646 h 142"/>
              <a:gd name="T4" fmla="*/ 2147483646 w 61"/>
              <a:gd name="T5" fmla="*/ 2147483646 h 142"/>
              <a:gd name="T6" fmla="*/ 2147483646 w 61"/>
              <a:gd name="T7" fmla="*/ 2147483646 h 142"/>
              <a:gd name="T8" fmla="*/ 2147483646 w 61"/>
              <a:gd name="T9" fmla="*/ 2147483646 h 142"/>
              <a:gd name="T10" fmla="*/ 0 w 61"/>
              <a:gd name="T11" fmla="*/ 2147483646 h 142"/>
              <a:gd name="T12" fmla="*/ 2147483646 w 61"/>
              <a:gd name="T13" fmla="*/ 0 h 142"/>
              <a:gd name="T14" fmla="*/ 2147483646 w 61"/>
              <a:gd name="T15" fmla="*/ 0 h 142"/>
              <a:gd name="T16" fmla="*/ 2147483646 w 61"/>
              <a:gd name="T17" fmla="*/ 2147483646 h 142"/>
              <a:gd name="T18" fmla="*/ 2147483646 w 61"/>
              <a:gd name="T19" fmla="*/ 2147483646 h 142"/>
              <a:gd name="T20" fmla="*/ 2147483646 w 61"/>
              <a:gd name="T21" fmla="*/ 2147483646 h 1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" h="142">
                <a:moveTo>
                  <a:pt x="54" y="129"/>
                </a:moveTo>
                <a:cubicBezTo>
                  <a:pt x="54" y="141"/>
                  <a:pt x="43" y="51"/>
                  <a:pt x="31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19" y="52"/>
                  <a:pt x="9" y="142"/>
                  <a:pt x="9" y="129"/>
                </a:cubicBezTo>
                <a:cubicBezTo>
                  <a:pt x="15" y="24"/>
                  <a:pt x="15" y="24"/>
                  <a:pt x="15" y="2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1"/>
                  <a:pt x="2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41" y="0"/>
                  <a:pt x="61" y="43"/>
                  <a:pt x="61" y="45"/>
                </a:cubicBezTo>
                <a:cubicBezTo>
                  <a:pt x="47" y="24"/>
                  <a:pt x="47" y="24"/>
                  <a:pt x="47" y="24"/>
                </a:cubicBezTo>
                <a:lnTo>
                  <a:pt x="54" y="129"/>
                </a:lnTo>
                <a:close/>
              </a:path>
            </a:pathLst>
          </a:custGeom>
          <a:solidFill>
            <a:srgbClr val="8590CA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" name="Freeform 5"/>
          <p:cNvSpPr/>
          <p:nvPr>
            <p:custDataLst>
              <p:tags r:id="rId5"/>
            </p:custDataLst>
          </p:nvPr>
        </p:nvSpPr>
        <p:spPr bwMode="auto">
          <a:xfrm rot="12960000">
            <a:off x="5055486" y="5522329"/>
            <a:ext cx="343919" cy="343920"/>
          </a:xfrm>
          <a:custGeom>
            <a:avLst/>
            <a:gdLst>
              <a:gd name="T0" fmla="*/ 2147483646 w 48"/>
              <a:gd name="T1" fmla="*/ 2147483646 h 48"/>
              <a:gd name="T2" fmla="*/ 2147483646 w 48"/>
              <a:gd name="T3" fmla="*/ 2147483646 h 48"/>
              <a:gd name="T4" fmla="*/ 0 w 48"/>
              <a:gd name="T5" fmla="*/ 2147483646 h 48"/>
              <a:gd name="T6" fmla="*/ 2147483646 w 48"/>
              <a:gd name="T7" fmla="*/ 0 h 48"/>
              <a:gd name="T8" fmla="*/ 2147483646 w 48"/>
              <a:gd name="T9" fmla="*/ 214748364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8">
                <a:moveTo>
                  <a:pt x="48" y="24"/>
                </a:moveTo>
                <a:cubicBezTo>
                  <a:pt x="48" y="37"/>
                  <a:pt x="37" y="48"/>
                  <a:pt x="24" y="48"/>
                </a:cubicBezTo>
                <a:cubicBezTo>
                  <a:pt x="11" y="48"/>
                  <a:pt x="0" y="38"/>
                  <a:pt x="0" y="24"/>
                </a:cubicBezTo>
                <a:cubicBezTo>
                  <a:pt x="0" y="11"/>
                  <a:pt x="10" y="0"/>
                  <a:pt x="24" y="0"/>
                </a:cubicBezTo>
                <a:cubicBezTo>
                  <a:pt x="37" y="0"/>
                  <a:pt x="48" y="11"/>
                  <a:pt x="48" y="24"/>
                </a:cubicBezTo>
                <a:close/>
              </a:path>
            </a:pathLst>
          </a:custGeom>
          <a:solidFill>
            <a:srgbClr val="6BC0A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" name="Freeform 6"/>
          <p:cNvSpPr/>
          <p:nvPr>
            <p:custDataLst>
              <p:tags r:id="rId6"/>
            </p:custDataLst>
          </p:nvPr>
        </p:nvSpPr>
        <p:spPr bwMode="auto">
          <a:xfrm rot="12960000">
            <a:off x="5419917" y="4624391"/>
            <a:ext cx="437975" cy="1018460"/>
          </a:xfrm>
          <a:custGeom>
            <a:avLst/>
            <a:gdLst>
              <a:gd name="T0" fmla="*/ 2147483646 w 61"/>
              <a:gd name="T1" fmla="*/ 2147483646 h 142"/>
              <a:gd name="T2" fmla="*/ 2147483646 w 61"/>
              <a:gd name="T3" fmla="*/ 2147483646 h 142"/>
              <a:gd name="T4" fmla="*/ 2147483646 w 61"/>
              <a:gd name="T5" fmla="*/ 2147483646 h 142"/>
              <a:gd name="T6" fmla="*/ 2147483646 w 61"/>
              <a:gd name="T7" fmla="*/ 2147483646 h 142"/>
              <a:gd name="T8" fmla="*/ 2147483646 w 61"/>
              <a:gd name="T9" fmla="*/ 2147483646 h 142"/>
              <a:gd name="T10" fmla="*/ 0 w 61"/>
              <a:gd name="T11" fmla="*/ 2147483646 h 142"/>
              <a:gd name="T12" fmla="*/ 2147483646 w 61"/>
              <a:gd name="T13" fmla="*/ 0 h 142"/>
              <a:gd name="T14" fmla="*/ 2147483646 w 61"/>
              <a:gd name="T15" fmla="*/ 0 h 142"/>
              <a:gd name="T16" fmla="*/ 2147483646 w 61"/>
              <a:gd name="T17" fmla="*/ 2147483646 h 142"/>
              <a:gd name="T18" fmla="*/ 2147483646 w 61"/>
              <a:gd name="T19" fmla="*/ 2147483646 h 142"/>
              <a:gd name="T20" fmla="*/ 2147483646 w 61"/>
              <a:gd name="T21" fmla="*/ 2147483646 h 1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" h="142">
                <a:moveTo>
                  <a:pt x="54" y="129"/>
                </a:moveTo>
                <a:cubicBezTo>
                  <a:pt x="54" y="141"/>
                  <a:pt x="43" y="51"/>
                  <a:pt x="31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19" y="52"/>
                  <a:pt x="9" y="142"/>
                  <a:pt x="9" y="129"/>
                </a:cubicBezTo>
                <a:cubicBezTo>
                  <a:pt x="15" y="24"/>
                  <a:pt x="15" y="24"/>
                  <a:pt x="15" y="2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1"/>
                  <a:pt x="2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41" y="0"/>
                  <a:pt x="61" y="43"/>
                  <a:pt x="61" y="45"/>
                </a:cubicBezTo>
                <a:cubicBezTo>
                  <a:pt x="47" y="24"/>
                  <a:pt x="47" y="24"/>
                  <a:pt x="47" y="24"/>
                </a:cubicBezTo>
                <a:lnTo>
                  <a:pt x="54" y="129"/>
                </a:lnTo>
                <a:close/>
              </a:path>
            </a:pathLst>
          </a:custGeom>
          <a:solidFill>
            <a:srgbClr val="6BC0A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8" name="Freeform 5"/>
          <p:cNvSpPr/>
          <p:nvPr>
            <p:custDataLst>
              <p:tags r:id="rId7"/>
            </p:custDataLst>
          </p:nvPr>
        </p:nvSpPr>
        <p:spPr bwMode="auto">
          <a:xfrm rot="17160000">
            <a:off x="4496918" y="3888416"/>
            <a:ext cx="343919" cy="343920"/>
          </a:xfrm>
          <a:custGeom>
            <a:avLst/>
            <a:gdLst>
              <a:gd name="T0" fmla="*/ 2147483646 w 48"/>
              <a:gd name="T1" fmla="*/ 2147483646 h 48"/>
              <a:gd name="T2" fmla="*/ 2147483646 w 48"/>
              <a:gd name="T3" fmla="*/ 2147483646 h 48"/>
              <a:gd name="T4" fmla="*/ 0 w 48"/>
              <a:gd name="T5" fmla="*/ 2147483646 h 48"/>
              <a:gd name="T6" fmla="*/ 2147483646 w 48"/>
              <a:gd name="T7" fmla="*/ 0 h 48"/>
              <a:gd name="T8" fmla="*/ 2147483646 w 48"/>
              <a:gd name="T9" fmla="*/ 214748364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8">
                <a:moveTo>
                  <a:pt x="48" y="24"/>
                </a:moveTo>
                <a:cubicBezTo>
                  <a:pt x="48" y="37"/>
                  <a:pt x="37" y="48"/>
                  <a:pt x="24" y="48"/>
                </a:cubicBezTo>
                <a:cubicBezTo>
                  <a:pt x="11" y="48"/>
                  <a:pt x="0" y="38"/>
                  <a:pt x="0" y="24"/>
                </a:cubicBezTo>
                <a:cubicBezTo>
                  <a:pt x="0" y="11"/>
                  <a:pt x="10" y="0"/>
                  <a:pt x="24" y="0"/>
                </a:cubicBezTo>
                <a:cubicBezTo>
                  <a:pt x="37" y="0"/>
                  <a:pt x="48" y="11"/>
                  <a:pt x="48" y="24"/>
                </a:cubicBezTo>
                <a:close/>
              </a:path>
            </a:pathLst>
          </a:custGeom>
          <a:solidFill>
            <a:srgbClr val="7AC2C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9" name="Freeform 6"/>
          <p:cNvSpPr/>
          <p:nvPr>
            <p:custDataLst>
              <p:tags r:id="rId8"/>
            </p:custDataLst>
          </p:nvPr>
        </p:nvSpPr>
        <p:spPr bwMode="auto">
          <a:xfrm rot="17160000">
            <a:off x="5117474" y="3746032"/>
            <a:ext cx="437975" cy="1018460"/>
          </a:xfrm>
          <a:custGeom>
            <a:avLst/>
            <a:gdLst>
              <a:gd name="T0" fmla="*/ 2147483646 w 61"/>
              <a:gd name="T1" fmla="*/ 2147483646 h 142"/>
              <a:gd name="T2" fmla="*/ 2147483646 w 61"/>
              <a:gd name="T3" fmla="*/ 2147483646 h 142"/>
              <a:gd name="T4" fmla="*/ 2147483646 w 61"/>
              <a:gd name="T5" fmla="*/ 2147483646 h 142"/>
              <a:gd name="T6" fmla="*/ 2147483646 w 61"/>
              <a:gd name="T7" fmla="*/ 2147483646 h 142"/>
              <a:gd name="T8" fmla="*/ 2147483646 w 61"/>
              <a:gd name="T9" fmla="*/ 2147483646 h 142"/>
              <a:gd name="T10" fmla="*/ 0 w 61"/>
              <a:gd name="T11" fmla="*/ 2147483646 h 142"/>
              <a:gd name="T12" fmla="*/ 2147483646 w 61"/>
              <a:gd name="T13" fmla="*/ 0 h 142"/>
              <a:gd name="T14" fmla="*/ 2147483646 w 61"/>
              <a:gd name="T15" fmla="*/ 0 h 142"/>
              <a:gd name="T16" fmla="*/ 2147483646 w 61"/>
              <a:gd name="T17" fmla="*/ 2147483646 h 142"/>
              <a:gd name="T18" fmla="*/ 2147483646 w 61"/>
              <a:gd name="T19" fmla="*/ 2147483646 h 142"/>
              <a:gd name="T20" fmla="*/ 2147483646 w 61"/>
              <a:gd name="T21" fmla="*/ 2147483646 h 1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" h="142">
                <a:moveTo>
                  <a:pt x="54" y="129"/>
                </a:moveTo>
                <a:cubicBezTo>
                  <a:pt x="54" y="141"/>
                  <a:pt x="43" y="51"/>
                  <a:pt x="31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19" y="52"/>
                  <a:pt x="9" y="142"/>
                  <a:pt x="9" y="129"/>
                </a:cubicBezTo>
                <a:cubicBezTo>
                  <a:pt x="15" y="24"/>
                  <a:pt x="15" y="24"/>
                  <a:pt x="15" y="2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1"/>
                  <a:pt x="2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41" y="0"/>
                  <a:pt x="61" y="43"/>
                  <a:pt x="61" y="45"/>
                </a:cubicBezTo>
                <a:cubicBezTo>
                  <a:pt x="47" y="24"/>
                  <a:pt x="47" y="24"/>
                  <a:pt x="47" y="24"/>
                </a:cubicBezTo>
                <a:lnTo>
                  <a:pt x="54" y="129"/>
                </a:lnTo>
                <a:close/>
              </a:path>
            </a:pathLst>
          </a:custGeom>
          <a:solidFill>
            <a:srgbClr val="7AC2C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3" name="Freeform 5"/>
          <p:cNvSpPr/>
          <p:nvPr>
            <p:custDataLst>
              <p:tags r:id="rId9"/>
            </p:custDataLst>
          </p:nvPr>
        </p:nvSpPr>
        <p:spPr bwMode="auto">
          <a:xfrm rot="8640000">
            <a:off x="6825007" y="5526236"/>
            <a:ext cx="343918" cy="343920"/>
          </a:xfrm>
          <a:custGeom>
            <a:avLst/>
            <a:gdLst>
              <a:gd name="T0" fmla="*/ 2147483646 w 48"/>
              <a:gd name="T1" fmla="*/ 2147483646 h 48"/>
              <a:gd name="T2" fmla="*/ 2147483646 w 48"/>
              <a:gd name="T3" fmla="*/ 2147483646 h 48"/>
              <a:gd name="T4" fmla="*/ 0 w 48"/>
              <a:gd name="T5" fmla="*/ 2147483646 h 48"/>
              <a:gd name="T6" fmla="*/ 2147483646 w 48"/>
              <a:gd name="T7" fmla="*/ 0 h 48"/>
              <a:gd name="T8" fmla="*/ 2147483646 w 48"/>
              <a:gd name="T9" fmla="*/ 214748364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8">
                <a:moveTo>
                  <a:pt x="48" y="24"/>
                </a:moveTo>
                <a:cubicBezTo>
                  <a:pt x="48" y="37"/>
                  <a:pt x="37" y="48"/>
                  <a:pt x="24" y="48"/>
                </a:cubicBezTo>
                <a:cubicBezTo>
                  <a:pt x="11" y="48"/>
                  <a:pt x="0" y="38"/>
                  <a:pt x="0" y="24"/>
                </a:cubicBezTo>
                <a:cubicBezTo>
                  <a:pt x="0" y="11"/>
                  <a:pt x="10" y="0"/>
                  <a:pt x="24" y="0"/>
                </a:cubicBezTo>
                <a:cubicBezTo>
                  <a:pt x="37" y="0"/>
                  <a:pt x="48" y="11"/>
                  <a:pt x="48" y="24"/>
                </a:cubicBezTo>
                <a:close/>
              </a:path>
            </a:pathLst>
          </a:custGeom>
          <a:solidFill>
            <a:srgbClr val="8EAADC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4" name="Freeform 6"/>
          <p:cNvSpPr/>
          <p:nvPr>
            <p:custDataLst>
              <p:tags r:id="rId10"/>
            </p:custDataLst>
          </p:nvPr>
        </p:nvSpPr>
        <p:spPr bwMode="auto">
          <a:xfrm rot="8640000">
            <a:off x="6371899" y="4624389"/>
            <a:ext cx="437974" cy="1018460"/>
          </a:xfrm>
          <a:custGeom>
            <a:avLst/>
            <a:gdLst>
              <a:gd name="T0" fmla="*/ 2147483646 w 61"/>
              <a:gd name="T1" fmla="*/ 2147483646 h 142"/>
              <a:gd name="T2" fmla="*/ 2147483646 w 61"/>
              <a:gd name="T3" fmla="*/ 2147483646 h 142"/>
              <a:gd name="T4" fmla="*/ 2147483646 w 61"/>
              <a:gd name="T5" fmla="*/ 2147483646 h 142"/>
              <a:gd name="T6" fmla="*/ 2147483646 w 61"/>
              <a:gd name="T7" fmla="*/ 2147483646 h 142"/>
              <a:gd name="T8" fmla="*/ 2147483646 w 61"/>
              <a:gd name="T9" fmla="*/ 2147483646 h 142"/>
              <a:gd name="T10" fmla="*/ 0 w 61"/>
              <a:gd name="T11" fmla="*/ 2147483646 h 142"/>
              <a:gd name="T12" fmla="*/ 2147483646 w 61"/>
              <a:gd name="T13" fmla="*/ 0 h 142"/>
              <a:gd name="T14" fmla="*/ 2147483646 w 61"/>
              <a:gd name="T15" fmla="*/ 0 h 142"/>
              <a:gd name="T16" fmla="*/ 2147483646 w 61"/>
              <a:gd name="T17" fmla="*/ 2147483646 h 142"/>
              <a:gd name="T18" fmla="*/ 2147483646 w 61"/>
              <a:gd name="T19" fmla="*/ 2147483646 h 142"/>
              <a:gd name="T20" fmla="*/ 2147483646 w 61"/>
              <a:gd name="T21" fmla="*/ 2147483646 h 1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" h="142">
                <a:moveTo>
                  <a:pt x="54" y="129"/>
                </a:moveTo>
                <a:cubicBezTo>
                  <a:pt x="54" y="141"/>
                  <a:pt x="43" y="51"/>
                  <a:pt x="31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19" y="52"/>
                  <a:pt x="9" y="142"/>
                  <a:pt x="9" y="129"/>
                </a:cubicBezTo>
                <a:cubicBezTo>
                  <a:pt x="15" y="24"/>
                  <a:pt x="15" y="24"/>
                  <a:pt x="15" y="2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1"/>
                  <a:pt x="2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41" y="0"/>
                  <a:pt x="61" y="43"/>
                  <a:pt x="61" y="45"/>
                </a:cubicBezTo>
                <a:cubicBezTo>
                  <a:pt x="47" y="24"/>
                  <a:pt x="47" y="24"/>
                  <a:pt x="47" y="24"/>
                </a:cubicBezTo>
                <a:lnTo>
                  <a:pt x="54" y="129"/>
                </a:lnTo>
                <a:close/>
              </a:path>
            </a:pathLst>
          </a:custGeom>
          <a:solidFill>
            <a:srgbClr val="8EAADC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" name="Freeform 5"/>
          <p:cNvSpPr/>
          <p:nvPr>
            <p:custDataLst>
              <p:tags r:id="rId11"/>
            </p:custDataLst>
          </p:nvPr>
        </p:nvSpPr>
        <p:spPr bwMode="auto">
          <a:xfrm rot="4320000">
            <a:off x="7375537" y="3844529"/>
            <a:ext cx="343919" cy="343920"/>
          </a:xfrm>
          <a:custGeom>
            <a:avLst/>
            <a:gdLst>
              <a:gd name="T0" fmla="*/ 2147483646 w 48"/>
              <a:gd name="T1" fmla="*/ 2147483646 h 48"/>
              <a:gd name="T2" fmla="*/ 2147483646 w 48"/>
              <a:gd name="T3" fmla="*/ 2147483646 h 48"/>
              <a:gd name="T4" fmla="*/ 0 w 48"/>
              <a:gd name="T5" fmla="*/ 2147483646 h 48"/>
              <a:gd name="T6" fmla="*/ 2147483646 w 48"/>
              <a:gd name="T7" fmla="*/ 0 h 48"/>
              <a:gd name="T8" fmla="*/ 2147483646 w 48"/>
              <a:gd name="T9" fmla="*/ 214748364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8">
                <a:moveTo>
                  <a:pt x="48" y="24"/>
                </a:moveTo>
                <a:cubicBezTo>
                  <a:pt x="48" y="37"/>
                  <a:pt x="37" y="48"/>
                  <a:pt x="24" y="48"/>
                </a:cubicBezTo>
                <a:cubicBezTo>
                  <a:pt x="11" y="48"/>
                  <a:pt x="0" y="38"/>
                  <a:pt x="0" y="24"/>
                </a:cubicBezTo>
                <a:cubicBezTo>
                  <a:pt x="0" y="11"/>
                  <a:pt x="10" y="0"/>
                  <a:pt x="24" y="0"/>
                </a:cubicBezTo>
                <a:cubicBezTo>
                  <a:pt x="37" y="0"/>
                  <a:pt x="48" y="11"/>
                  <a:pt x="48" y="24"/>
                </a:cubicBezTo>
                <a:close/>
              </a:path>
            </a:pathLst>
          </a:custGeom>
          <a:solidFill>
            <a:srgbClr val="79B6D3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9" name="Freeform 6"/>
          <p:cNvSpPr/>
          <p:nvPr>
            <p:custDataLst>
              <p:tags r:id="rId12"/>
            </p:custDataLst>
          </p:nvPr>
        </p:nvSpPr>
        <p:spPr bwMode="auto">
          <a:xfrm rot="4320000">
            <a:off x="6666078" y="3719002"/>
            <a:ext cx="437975" cy="1018458"/>
          </a:xfrm>
          <a:custGeom>
            <a:avLst/>
            <a:gdLst>
              <a:gd name="T0" fmla="*/ 2147483646 w 61"/>
              <a:gd name="T1" fmla="*/ 2147483646 h 142"/>
              <a:gd name="T2" fmla="*/ 2147483646 w 61"/>
              <a:gd name="T3" fmla="*/ 2147483646 h 142"/>
              <a:gd name="T4" fmla="*/ 2147483646 w 61"/>
              <a:gd name="T5" fmla="*/ 2147483646 h 142"/>
              <a:gd name="T6" fmla="*/ 2147483646 w 61"/>
              <a:gd name="T7" fmla="*/ 2147483646 h 142"/>
              <a:gd name="T8" fmla="*/ 2147483646 w 61"/>
              <a:gd name="T9" fmla="*/ 2147483646 h 142"/>
              <a:gd name="T10" fmla="*/ 0 w 61"/>
              <a:gd name="T11" fmla="*/ 2147483646 h 142"/>
              <a:gd name="T12" fmla="*/ 2147483646 w 61"/>
              <a:gd name="T13" fmla="*/ 0 h 142"/>
              <a:gd name="T14" fmla="*/ 2147483646 w 61"/>
              <a:gd name="T15" fmla="*/ 0 h 142"/>
              <a:gd name="T16" fmla="*/ 2147483646 w 61"/>
              <a:gd name="T17" fmla="*/ 2147483646 h 142"/>
              <a:gd name="T18" fmla="*/ 2147483646 w 61"/>
              <a:gd name="T19" fmla="*/ 2147483646 h 142"/>
              <a:gd name="T20" fmla="*/ 2147483646 w 61"/>
              <a:gd name="T21" fmla="*/ 2147483646 h 1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" h="142">
                <a:moveTo>
                  <a:pt x="54" y="129"/>
                </a:moveTo>
                <a:cubicBezTo>
                  <a:pt x="54" y="141"/>
                  <a:pt x="43" y="51"/>
                  <a:pt x="31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19" y="52"/>
                  <a:pt x="9" y="142"/>
                  <a:pt x="9" y="129"/>
                </a:cubicBezTo>
                <a:cubicBezTo>
                  <a:pt x="15" y="24"/>
                  <a:pt x="15" y="24"/>
                  <a:pt x="15" y="2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1"/>
                  <a:pt x="2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41" y="0"/>
                  <a:pt x="61" y="43"/>
                  <a:pt x="61" y="45"/>
                </a:cubicBezTo>
                <a:cubicBezTo>
                  <a:pt x="47" y="24"/>
                  <a:pt x="47" y="24"/>
                  <a:pt x="47" y="24"/>
                </a:cubicBezTo>
                <a:lnTo>
                  <a:pt x="54" y="129"/>
                </a:lnTo>
                <a:close/>
              </a:path>
            </a:pathLst>
          </a:custGeom>
          <a:solidFill>
            <a:srgbClr val="79B6D3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5" name="Freeform 13"/>
          <p:cNvSpPr/>
          <p:nvPr>
            <p:custDataLst>
              <p:tags r:id="rId13"/>
            </p:custDataLst>
          </p:nvPr>
        </p:nvSpPr>
        <p:spPr bwMode="auto">
          <a:xfrm rot="4147443">
            <a:off x="3973205" y="4826576"/>
            <a:ext cx="1018771" cy="341606"/>
          </a:xfrm>
          <a:custGeom>
            <a:avLst/>
            <a:gdLst>
              <a:gd name="T0" fmla="*/ 2147483646 w 134"/>
              <a:gd name="T1" fmla="*/ 2147483646 h 45"/>
              <a:gd name="T2" fmla="*/ 0 w 134"/>
              <a:gd name="T3" fmla="*/ 858130801 h 45"/>
              <a:gd name="T4" fmla="*/ 717286263 w 134"/>
              <a:gd name="T5" fmla="*/ 0 h 45"/>
              <a:gd name="T6" fmla="*/ 2147483646 w 134"/>
              <a:gd name="T7" fmla="*/ 572091187 h 45"/>
              <a:gd name="T8" fmla="*/ 2147483646 w 134"/>
              <a:gd name="T9" fmla="*/ 1430221989 h 45"/>
              <a:gd name="T10" fmla="*/ 2147483646 w 134"/>
              <a:gd name="T11" fmla="*/ 2147483646 h 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4" h="45">
                <a:moveTo>
                  <a:pt x="69" y="32"/>
                </a:moveTo>
                <a:cubicBezTo>
                  <a:pt x="37" y="32"/>
                  <a:pt x="12" y="16"/>
                  <a:pt x="0" y="6"/>
                </a:cubicBezTo>
                <a:cubicBezTo>
                  <a:pt x="5" y="0"/>
                  <a:pt x="5" y="0"/>
                  <a:pt x="5" y="0"/>
                </a:cubicBezTo>
                <a:cubicBezTo>
                  <a:pt x="23" y="15"/>
                  <a:pt x="70" y="45"/>
                  <a:pt x="129" y="4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10" y="26"/>
                  <a:pt x="88" y="32"/>
                  <a:pt x="69" y="32"/>
                </a:cubicBezTo>
                <a:close/>
              </a:path>
            </a:pathLst>
          </a:custGeom>
          <a:solidFill>
            <a:srgbClr val="6BC0A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6" name="Freeform 14"/>
          <p:cNvSpPr/>
          <p:nvPr>
            <p:custDataLst>
              <p:tags r:id="rId14"/>
            </p:custDataLst>
          </p:nvPr>
        </p:nvSpPr>
        <p:spPr bwMode="auto">
          <a:xfrm rot="4147443">
            <a:off x="4320504" y="4452868"/>
            <a:ext cx="204560" cy="198513"/>
          </a:xfrm>
          <a:custGeom>
            <a:avLst/>
            <a:gdLst>
              <a:gd name="T0" fmla="*/ 171370359 w 203"/>
              <a:gd name="T1" fmla="*/ 496469194 h 197"/>
              <a:gd name="T2" fmla="*/ 151209140 w 203"/>
              <a:gd name="T3" fmla="*/ 153728492 h 197"/>
              <a:gd name="T4" fmla="*/ 511590131 w 203"/>
              <a:gd name="T5" fmla="*/ 133567274 h 197"/>
              <a:gd name="T6" fmla="*/ 342740718 w 203"/>
              <a:gd name="T7" fmla="*/ 0 h 197"/>
              <a:gd name="T8" fmla="*/ 0 w 203"/>
              <a:gd name="T9" fmla="*/ 20161218 h 197"/>
              <a:gd name="T10" fmla="*/ 17640273 w 203"/>
              <a:gd name="T11" fmla="*/ 362901920 h 197"/>
              <a:gd name="T12" fmla="*/ 171370359 w 203"/>
              <a:gd name="T13" fmla="*/ 496469194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3" h="197">
                <a:moveTo>
                  <a:pt x="68" y="197"/>
                </a:moveTo>
                <a:lnTo>
                  <a:pt x="60" y="61"/>
                </a:lnTo>
                <a:lnTo>
                  <a:pt x="203" y="53"/>
                </a:lnTo>
                <a:lnTo>
                  <a:pt x="136" y="0"/>
                </a:lnTo>
                <a:lnTo>
                  <a:pt x="0" y="8"/>
                </a:lnTo>
                <a:lnTo>
                  <a:pt x="7" y="144"/>
                </a:lnTo>
                <a:lnTo>
                  <a:pt x="68" y="197"/>
                </a:lnTo>
                <a:close/>
              </a:path>
            </a:pathLst>
          </a:custGeom>
          <a:solidFill>
            <a:srgbClr val="6BC0A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8" name="Freeform 13"/>
          <p:cNvSpPr/>
          <p:nvPr>
            <p:custDataLst>
              <p:tags r:id="rId15"/>
            </p:custDataLst>
          </p:nvPr>
        </p:nvSpPr>
        <p:spPr bwMode="auto">
          <a:xfrm rot="21427443">
            <a:off x="5617262" y="5943397"/>
            <a:ext cx="1018771" cy="341606"/>
          </a:xfrm>
          <a:custGeom>
            <a:avLst/>
            <a:gdLst>
              <a:gd name="T0" fmla="*/ 2147483646 w 134"/>
              <a:gd name="T1" fmla="*/ 2147483646 h 45"/>
              <a:gd name="T2" fmla="*/ 0 w 134"/>
              <a:gd name="T3" fmla="*/ 858130801 h 45"/>
              <a:gd name="T4" fmla="*/ 717286263 w 134"/>
              <a:gd name="T5" fmla="*/ 0 h 45"/>
              <a:gd name="T6" fmla="*/ 2147483646 w 134"/>
              <a:gd name="T7" fmla="*/ 572091187 h 45"/>
              <a:gd name="T8" fmla="*/ 2147483646 w 134"/>
              <a:gd name="T9" fmla="*/ 1430221989 h 45"/>
              <a:gd name="T10" fmla="*/ 2147483646 w 134"/>
              <a:gd name="T11" fmla="*/ 2147483646 h 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4" h="45">
                <a:moveTo>
                  <a:pt x="69" y="32"/>
                </a:moveTo>
                <a:cubicBezTo>
                  <a:pt x="37" y="32"/>
                  <a:pt x="12" y="16"/>
                  <a:pt x="0" y="6"/>
                </a:cubicBezTo>
                <a:cubicBezTo>
                  <a:pt x="5" y="0"/>
                  <a:pt x="5" y="0"/>
                  <a:pt x="5" y="0"/>
                </a:cubicBezTo>
                <a:cubicBezTo>
                  <a:pt x="23" y="15"/>
                  <a:pt x="70" y="45"/>
                  <a:pt x="129" y="4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10" y="26"/>
                  <a:pt x="88" y="32"/>
                  <a:pt x="69" y="32"/>
                </a:cubicBezTo>
                <a:close/>
              </a:path>
            </a:pathLst>
          </a:custGeom>
          <a:solidFill>
            <a:srgbClr val="8EAADC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9" name="Freeform 14"/>
          <p:cNvSpPr/>
          <p:nvPr>
            <p:custDataLst>
              <p:tags r:id="rId16"/>
            </p:custDataLst>
          </p:nvPr>
        </p:nvSpPr>
        <p:spPr bwMode="auto">
          <a:xfrm rot="21427443">
            <a:off x="5582425" y="5934232"/>
            <a:ext cx="204560" cy="198513"/>
          </a:xfrm>
          <a:custGeom>
            <a:avLst/>
            <a:gdLst>
              <a:gd name="T0" fmla="*/ 171370359 w 203"/>
              <a:gd name="T1" fmla="*/ 496469194 h 197"/>
              <a:gd name="T2" fmla="*/ 151209140 w 203"/>
              <a:gd name="T3" fmla="*/ 153728492 h 197"/>
              <a:gd name="T4" fmla="*/ 511590131 w 203"/>
              <a:gd name="T5" fmla="*/ 133567274 h 197"/>
              <a:gd name="T6" fmla="*/ 342740718 w 203"/>
              <a:gd name="T7" fmla="*/ 0 h 197"/>
              <a:gd name="T8" fmla="*/ 0 w 203"/>
              <a:gd name="T9" fmla="*/ 20161218 h 197"/>
              <a:gd name="T10" fmla="*/ 17640273 w 203"/>
              <a:gd name="T11" fmla="*/ 362901920 h 197"/>
              <a:gd name="T12" fmla="*/ 171370359 w 203"/>
              <a:gd name="T13" fmla="*/ 496469194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3" h="197">
                <a:moveTo>
                  <a:pt x="68" y="197"/>
                </a:moveTo>
                <a:lnTo>
                  <a:pt x="60" y="61"/>
                </a:lnTo>
                <a:lnTo>
                  <a:pt x="203" y="53"/>
                </a:lnTo>
                <a:lnTo>
                  <a:pt x="136" y="0"/>
                </a:lnTo>
                <a:lnTo>
                  <a:pt x="0" y="8"/>
                </a:lnTo>
                <a:lnTo>
                  <a:pt x="7" y="144"/>
                </a:lnTo>
                <a:lnTo>
                  <a:pt x="68" y="197"/>
                </a:lnTo>
                <a:close/>
              </a:path>
            </a:pathLst>
          </a:custGeom>
          <a:solidFill>
            <a:srgbClr val="8EAADC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5" name="Freeform 13"/>
          <p:cNvSpPr/>
          <p:nvPr>
            <p:custDataLst>
              <p:tags r:id="rId17"/>
            </p:custDataLst>
          </p:nvPr>
        </p:nvSpPr>
        <p:spPr bwMode="auto">
          <a:xfrm rot="12787443">
            <a:off x="6513846" y="2855044"/>
            <a:ext cx="1018771" cy="341606"/>
          </a:xfrm>
          <a:custGeom>
            <a:avLst/>
            <a:gdLst>
              <a:gd name="T0" fmla="*/ 2147483646 w 134"/>
              <a:gd name="T1" fmla="*/ 2147483646 h 45"/>
              <a:gd name="T2" fmla="*/ 0 w 134"/>
              <a:gd name="T3" fmla="*/ 858130801 h 45"/>
              <a:gd name="T4" fmla="*/ 717286263 w 134"/>
              <a:gd name="T5" fmla="*/ 0 h 45"/>
              <a:gd name="T6" fmla="*/ 2147483646 w 134"/>
              <a:gd name="T7" fmla="*/ 572091187 h 45"/>
              <a:gd name="T8" fmla="*/ 2147483646 w 134"/>
              <a:gd name="T9" fmla="*/ 1430221989 h 45"/>
              <a:gd name="T10" fmla="*/ 2147483646 w 134"/>
              <a:gd name="T11" fmla="*/ 2147483646 h 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4" h="45">
                <a:moveTo>
                  <a:pt x="69" y="32"/>
                </a:moveTo>
                <a:cubicBezTo>
                  <a:pt x="37" y="32"/>
                  <a:pt x="12" y="16"/>
                  <a:pt x="0" y="6"/>
                </a:cubicBezTo>
                <a:cubicBezTo>
                  <a:pt x="5" y="0"/>
                  <a:pt x="5" y="0"/>
                  <a:pt x="5" y="0"/>
                </a:cubicBezTo>
                <a:cubicBezTo>
                  <a:pt x="23" y="15"/>
                  <a:pt x="70" y="45"/>
                  <a:pt x="129" y="4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10" y="26"/>
                  <a:pt x="88" y="32"/>
                  <a:pt x="69" y="32"/>
                </a:cubicBezTo>
                <a:close/>
              </a:path>
            </a:pathLst>
          </a:custGeom>
          <a:solidFill>
            <a:srgbClr val="8590CA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6" name="Freeform 14"/>
          <p:cNvSpPr/>
          <p:nvPr>
            <p:custDataLst>
              <p:tags r:id="rId18"/>
            </p:custDataLst>
          </p:nvPr>
        </p:nvSpPr>
        <p:spPr bwMode="auto">
          <a:xfrm rot="12787443">
            <a:off x="7231049" y="3251655"/>
            <a:ext cx="204560" cy="198513"/>
          </a:xfrm>
          <a:custGeom>
            <a:avLst/>
            <a:gdLst>
              <a:gd name="T0" fmla="*/ 171370359 w 203"/>
              <a:gd name="T1" fmla="*/ 496469194 h 197"/>
              <a:gd name="T2" fmla="*/ 151209140 w 203"/>
              <a:gd name="T3" fmla="*/ 153728492 h 197"/>
              <a:gd name="T4" fmla="*/ 511590131 w 203"/>
              <a:gd name="T5" fmla="*/ 133567274 h 197"/>
              <a:gd name="T6" fmla="*/ 342740718 w 203"/>
              <a:gd name="T7" fmla="*/ 0 h 197"/>
              <a:gd name="T8" fmla="*/ 0 w 203"/>
              <a:gd name="T9" fmla="*/ 20161218 h 197"/>
              <a:gd name="T10" fmla="*/ 17640273 w 203"/>
              <a:gd name="T11" fmla="*/ 362901920 h 197"/>
              <a:gd name="T12" fmla="*/ 171370359 w 203"/>
              <a:gd name="T13" fmla="*/ 496469194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3" h="197">
                <a:moveTo>
                  <a:pt x="68" y="197"/>
                </a:moveTo>
                <a:lnTo>
                  <a:pt x="60" y="61"/>
                </a:lnTo>
                <a:lnTo>
                  <a:pt x="203" y="53"/>
                </a:lnTo>
                <a:lnTo>
                  <a:pt x="136" y="0"/>
                </a:lnTo>
                <a:lnTo>
                  <a:pt x="0" y="8"/>
                </a:lnTo>
                <a:lnTo>
                  <a:pt x="7" y="144"/>
                </a:lnTo>
                <a:lnTo>
                  <a:pt x="68" y="197"/>
                </a:lnTo>
                <a:close/>
              </a:path>
            </a:pathLst>
          </a:custGeom>
          <a:solidFill>
            <a:srgbClr val="8590CA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1" name="Freeform 13"/>
          <p:cNvSpPr/>
          <p:nvPr>
            <p:custDataLst>
              <p:tags r:id="rId19"/>
            </p:custDataLst>
          </p:nvPr>
        </p:nvSpPr>
        <p:spPr bwMode="auto">
          <a:xfrm rot="8467443">
            <a:off x="4527323" y="2917869"/>
            <a:ext cx="1018771" cy="341606"/>
          </a:xfrm>
          <a:custGeom>
            <a:avLst/>
            <a:gdLst>
              <a:gd name="T0" fmla="*/ 2147483646 w 134"/>
              <a:gd name="T1" fmla="*/ 2147483646 h 45"/>
              <a:gd name="T2" fmla="*/ 0 w 134"/>
              <a:gd name="T3" fmla="*/ 858130801 h 45"/>
              <a:gd name="T4" fmla="*/ 717286263 w 134"/>
              <a:gd name="T5" fmla="*/ 0 h 45"/>
              <a:gd name="T6" fmla="*/ 2147483646 w 134"/>
              <a:gd name="T7" fmla="*/ 572091187 h 45"/>
              <a:gd name="T8" fmla="*/ 2147483646 w 134"/>
              <a:gd name="T9" fmla="*/ 1430221989 h 45"/>
              <a:gd name="T10" fmla="*/ 2147483646 w 134"/>
              <a:gd name="T11" fmla="*/ 2147483646 h 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4" h="45">
                <a:moveTo>
                  <a:pt x="69" y="32"/>
                </a:moveTo>
                <a:cubicBezTo>
                  <a:pt x="37" y="32"/>
                  <a:pt x="12" y="16"/>
                  <a:pt x="0" y="6"/>
                </a:cubicBezTo>
                <a:cubicBezTo>
                  <a:pt x="5" y="0"/>
                  <a:pt x="5" y="0"/>
                  <a:pt x="5" y="0"/>
                </a:cubicBezTo>
                <a:cubicBezTo>
                  <a:pt x="23" y="15"/>
                  <a:pt x="70" y="45"/>
                  <a:pt x="129" y="4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10" y="26"/>
                  <a:pt x="88" y="32"/>
                  <a:pt x="69" y="32"/>
                </a:cubicBezTo>
                <a:close/>
              </a:path>
            </a:pathLst>
          </a:custGeom>
          <a:solidFill>
            <a:srgbClr val="7AC2C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2" name="Freeform 14"/>
          <p:cNvSpPr/>
          <p:nvPr>
            <p:custDataLst>
              <p:tags r:id="rId20"/>
            </p:custDataLst>
          </p:nvPr>
        </p:nvSpPr>
        <p:spPr bwMode="auto">
          <a:xfrm rot="8467443">
            <a:off x="5339408" y="2794946"/>
            <a:ext cx="204560" cy="198513"/>
          </a:xfrm>
          <a:custGeom>
            <a:avLst/>
            <a:gdLst>
              <a:gd name="T0" fmla="*/ 171370359 w 203"/>
              <a:gd name="T1" fmla="*/ 496469194 h 197"/>
              <a:gd name="T2" fmla="*/ 151209140 w 203"/>
              <a:gd name="T3" fmla="*/ 153728492 h 197"/>
              <a:gd name="T4" fmla="*/ 511590131 w 203"/>
              <a:gd name="T5" fmla="*/ 133567274 h 197"/>
              <a:gd name="T6" fmla="*/ 342740718 w 203"/>
              <a:gd name="T7" fmla="*/ 0 h 197"/>
              <a:gd name="T8" fmla="*/ 0 w 203"/>
              <a:gd name="T9" fmla="*/ 20161218 h 197"/>
              <a:gd name="T10" fmla="*/ 17640273 w 203"/>
              <a:gd name="T11" fmla="*/ 362901920 h 197"/>
              <a:gd name="T12" fmla="*/ 171370359 w 203"/>
              <a:gd name="T13" fmla="*/ 496469194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3" h="197">
                <a:moveTo>
                  <a:pt x="68" y="197"/>
                </a:moveTo>
                <a:lnTo>
                  <a:pt x="60" y="61"/>
                </a:lnTo>
                <a:lnTo>
                  <a:pt x="203" y="53"/>
                </a:lnTo>
                <a:lnTo>
                  <a:pt x="136" y="0"/>
                </a:lnTo>
                <a:lnTo>
                  <a:pt x="0" y="8"/>
                </a:lnTo>
                <a:lnTo>
                  <a:pt x="7" y="144"/>
                </a:lnTo>
                <a:lnTo>
                  <a:pt x="68" y="197"/>
                </a:lnTo>
                <a:close/>
              </a:path>
            </a:pathLst>
          </a:custGeom>
          <a:solidFill>
            <a:srgbClr val="7AC2C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5" name="Freeform 13"/>
          <p:cNvSpPr/>
          <p:nvPr>
            <p:custDataLst>
              <p:tags r:id="rId21"/>
            </p:custDataLst>
          </p:nvPr>
        </p:nvSpPr>
        <p:spPr bwMode="auto">
          <a:xfrm rot="17107443">
            <a:off x="7187464" y="4724924"/>
            <a:ext cx="1018771" cy="341606"/>
          </a:xfrm>
          <a:custGeom>
            <a:avLst/>
            <a:gdLst>
              <a:gd name="T0" fmla="*/ 2147483646 w 134"/>
              <a:gd name="T1" fmla="*/ 2147483646 h 45"/>
              <a:gd name="T2" fmla="*/ 0 w 134"/>
              <a:gd name="T3" fmla="*/ 858130801 h 45"/>
              <a:gd name="T4" fmla="*/ 717286263 w 134"/>
              <a:gd name="T5" fmla="*/ 0 h 45"/>
              <a:gd name="T6" fmla="*/ 2147483646 w 134"/>
              <a:gd name="T7" fmla="*/ 572091187 h 45"/>
              <a:gd name="T8" fmla="*/ 2147483646 w 134"/>
              <a:gd name="T9" fmla="*/ 1430221989 h 45"/>
              <a:gd name="T10" fmla="*/ 2147483646 w 134"/>
              <a:gd name="T11" fmla="*/ 2147483646 h 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4" h="45">
                <a:moveTo>
                  <a:pt x="69" y="32"/>
                </a:moveTo>
                <a:cubicBezTo>
                  <a:pt x="37" y="32"/>
                  <a:pt x="12" y="16"/>
                  <a:pt x="0" y="6"/>
                </a:cubicBezTo>
                <a:cubicBezTo>
                  <a:pt x="5" y="0"/>
                  <a:pt x="5" y="0"/>
                  <a:pt x="5" y="0"/>
                </a:cubicBezTo>
                <a:cubicBezTo>
                  <a:pt x="23" y="15"/>
                  <a:pt x="70" y="45"/>
                  <a:pt x="129" y="4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10" y="26"/>
                  <a:pt x="88" y="32"/>
                  <a:pt x="69" y="32"/>
                </a:cubicBezTo>
                <a:close/>
              </a:path>
            </a:pathLst>
          </a:custGeom>
          <a:solidFill>
            <a:srgbClr val="79B6D3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6" name="Freeform 14"/>
          <p:cNvSpPr/>
          <p:nvPr>
            <p:custDataLst>
              <p:tags r:id="rId22"/>
            </p:custDataLst>
          </p:nvPr>
        </p:nvSpPr>
        <p:spPr bwMode="auto">
          <a:xfrm rot="17107443">
            <a:off x="7381241" y="5191841"/>
            <a:ext cx="204560" cy="198513"/>
          </a:xfrm>
          <a:custGeom>
            <a:avLst/>
            <a:gdLst>
              <a:gd name="T0" fmla="*/ 171370359 w 203"/>
              <a:gd name="T1" fmla="*/ 496469194 h 197"/>
              <a:gd name="T2" fmla="*/ 151209140 w 203"/>
              <a:gd name="T3" fmla="*/ 153728492 h 197"/>
              <a:gd name="T4" fmla="*/ 511590131 w 203"/>
              <a:gd name="T5" fmla="*/ 133567274 h 197"/>
              <a:gd name="T6" fmla="*/ 342740718 w 203"/>
              <a:gd name="T7" fmla="*/ 0 h 197"/>
              <a:gd name="T8" fmla="*/ 0 w 203"/>
              <a:gd name="T9" fmla="*/ 20161218 h 197"/>
              <a:gd name="T10" fmla="*/ 17640273 w 203"/>
              <a:gd name="T11" fmla="*/ 362901920 h 197"/>
              <a:gd name="T12" fmla="*/ 171370359 w 203"/>
              <a:gd name="T13" fmla="*/ 496469194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3" h="197">
                <a:moveTo>
                  <a:pt x="68" y="197"/>
                </a:moveTo>
                <a:lnTo>
                  <a:pt x="60" y="61"/>
                </a:lnTo>
                <a:lnTo>
                  <a:pt x="203" y="53"/>
                </a:lnTo>
                <a:lnTo>
                  <a:pt x="136" y="0"/>
                </a:lnTo>
                <a:lnTo>
                  <a:pt x="0" y="8"/>
                </a:lnTo>
                <a:lnTo>
                  <a:pt x="7" y="144"/>
                </a:lnTo>
                <a:lnTo>
                  <a:pt x="68" y="197"/>
                </a:lnTo>
                <a:close/>
              </a:path>
            </a:pathLst>
          </a:custGeom>
          <a:solidFill>
            <a:srgbClr val="79B6D3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23"/>
            </p:custDataLst>
          </p:nvPr>
        </p:nvSpPr>
        <p:spPr>
          <a:xfrm>
            <a:off x="734060" y="381000"/>
            <a:ext cx="2980055" cy="104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8590CA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590CA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590CA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590CA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590CA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cs typeface="+mn-cs"/>
                <a:sym typeface="+mn-ea"/>
              </a:rPr>
              <a:t>学生发展优势</a:t>
            </a:r>
            <a:endParaRPr lang="zh-CN" altLang="en-US" sz="3200" b="1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文本框 1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551973" y="1019276"/>
            <a:ext cx="3144965" cy="54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 spc="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就业保障</a:t>
            </a:r>
            <a:endParaRPr lang="zh-CN" altLang="en-US" sz="2000" b="1" spc="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25"/>
            </p:custDataLst>
          </p:nvPr>
        </p:nvSpPr>
        <p:spPr>
          <a:xfrm>
            <a:off x="4545737" y="1644425"/>
            <a:ext cx="3144965" cy="10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在校期间只用专注于学习，不用担心就业问题。</a:t>
            </a:r>
            <a:endParaRPr lang="zh-CN" altLang="en-US" sz="1400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" name="文本框 1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8114079" y="2718183"/>
            <a:ext cx="3144965" cy="54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 spc="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平台优势</a:t>
            </a:r>
            <a:endParaRPr lang="zh-CN" altLang="en-US" sz="2000" b="1" spc="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文本框 55"/>
          <p:cNvSpPr txBox="1"/>
          <p:nvPr>
            <p:custDataLst>
              <p:tags r:id="rId27"/>
            </p:custDataLst>
          </p:nvPr>
        </p:nvSpPr>
        <p:spPr>
          <a:xfrm>
            <a:off x="8114079" y="3282238"/>
            <a:ext cx="3144965" cy="11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>
            <a:normAutofit fontScale="9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zh-CN" altLang="en-US" sz="155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实习和毕业能在世界500强企业工作，有先进的企业文化熏陶，有科学的管理理念学习，有优秀的同事一起奋斗。</a:t>
            </a:r>
            <a:endParaRPr lang="zh-CN" altLang="en-US" sz="155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endParaRPr lang="zh-CN" altLang="en-US" sz="1555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8" name="文本框 17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114079" y="4614205"/>
            <a:ext cx="3144965" cy="54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 spc="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环境一流</a:t>
            </a:r>
            <a:endParaRPr lang="zh-CN" altLang="en-US" sz="2000" b="1" spc="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29"/>
            </p:custDataLst>
          </p:nvPr>
        </p:nvSpPr>
        <p:spPr>
          <a:xfrm>
            <a:off x="8114079" y="5178260"/>
            <a:ext cx="3144965" cy="11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工作地点位于东莞最美丽的松山湖高新技术产业园，世界级制造基地，工作环境优雅，生活环境舒适。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endParaRPr lang="zh-CN" altLang="en-US" sz="1400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1" name="文本框 17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33867" y="2718183"/>
            <a:ext cx="3144965" cy="54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 spc="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双向培养</a:t>
            </a:r>
            <a:endParaRPr lang="zh-CN" altLang="en-US" sz="2000" b="1" spc="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文本框 61"/>
          <p:cNvSpPr txBox="1"/>
          <p:nvPr>
            <p:custDataLst>
              <p:tags r:id="rId31"/>
            </p:custDataLst>
          </p:nvPr>
        </p:nvSpPr>
        <p:spPr>
          <a:xfrm>
            <a:off x="733867" y="3282238"/>
            <a:ext cx="3144965" cy="11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学校和企业双向培养，在理论学习和实践能力方面更强，更具有竞争力。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r">
              <a:lnSpc>
                <a:spcPct val="130000"/>
              </a:lnSpc>
              <a:spcBef>
                <a:spcPts val="0"/>
              </a:spcBef>
            </a:pPr>
            <a:endParaRPr lang="zh-CN" altLang="en-US" sz="1400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6" name="文本框 17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61807" y="4423070"/>
            <a:ext cx="3144965" cy="54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 spc="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薪资优势</a:t>
            </a:r>
            <a:endParaRPr lang="zh-CN" altLang="en-US" sz="2000" b="1" spc="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文本框 66"/>
          <p:cNvSpPr txBox="1"/>
          <p:nvPr>
            <p:custDataLst>
              <p:tags r:id="rId33"/>
            </p:custDataLst>
          </p:nvPr>
        </p:nvSpPr>
        <p:spPr>
          <a:xfrm>
            <a:off x="771967" y="4952835"/>
            <a:ext cx="3144965" cy="11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起点高，待遇好，提升空间大。入职即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7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级，比一般毕业生要早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3-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5年左右的奋斗，实习期月薪在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6000+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毕业后可达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9000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以上，优秀的你每年都有晋升机会。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r">
              <a:lnSpc>
                <a:spcPct val="130000"/>
              </a:lnSpc>
              <a:spcBef>
                <a:spcPts val="0"/>
              </a:spcBef>
            </a:pPr>
            <a:endParaRPr lang="zh-CN" altLang="en-US" sz="900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865411"/>
            <a:ext cx="12192000" cy="1992877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>
            <a:off x="740057" y="1788849"/>
            <a:ext cx="3695307" cy="3695307"/>
          </a:xfrm>
          <a:prstGeom prst="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784860" y="3256915"/>
            <a:ext cx="3603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Nexa Bold" charset="0"/>
              </a:rPr>
              <a:t>PART 3</a:t>
            </a:r>
            <a:endParaRPr lang="en-US" altLang="zh-CN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Nexa Bold" charset="0"/>
            </a:endParaRPr>
          </a:p>
        </p:txBody>
      </p:sp>
      <p:cxnSp>
        <p:nvCxnSpPr>
          <p:cNvPr id="8" name="Straight Connector 3"/>
          <p:cNvCxnSpPr/>
          <p:nvPr/>
        </p:nvCxnSpPr>
        <p:spPr>
          <a:xfrm>
            <a:off x="3265488" y="2966021"/>
            <a:ext cx="564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576070" y="635"/>
            <a:ext cx="2021840" cy="13468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86630" y="3226435"/>
            <a:ext cx="34645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buClrTx/>
              <a:buSzTx/>
            </a:pPr>
            <a:r>
              <a:rPr lang="zh-CN" altLang="en-US" sz="4800" b="1" dirty="0">
                <a:latin typeface="微软雅黑" panose="020B0503020204020204" charset="-122"/>
                <a:ea typeface="微软雅黑" panose="020B0503020204020204" charset="-122"/>
                <a:cs typeface="Roboto" panose="02000000000000000000" charset="0"/>
                <a:sym typeface="+mn-ea"/>
              </a:rPr>
              <a:t>环境展示</a:t>
            </a:r>
            <a:endParaRPr lang="zh-CN" altLang="en-US" sz="4800" b="1" dirty="0">
              <a:latin typeface="微软雅黑" panose="020B0503020204020204" charset="-122"/>
              <a:ea typeface="微软雅黑" panose="020B0503020204020204" charset="-122"/>
              <a:cs typeface="Roboto" panose="02000000000000000000" charset="0"/>
              <a:sym typeface="+mn-ea"/>
            </a:endParaRPr>
          </a:p>
        </p:txBody>
      </p:sp>
      <p:cxnSp>
        <p:nvCxnSpPr>
          <p:cNvPr id="11" name="Straight Connector 3"/>
          <p:cNvCxnSpPr/>
          <p:nvPr/>
        </p:nvCxnSpPr>
        <p:spPr>
          <a:xfrm>
            <a:off x="1316038" y="2495486"/>
            <a:ext cx="564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600" y="0"/>
            <a:ext cx="6094800" cy="3430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 defTabSz="685800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600" y="3427200"/>
            <a:ext cx="6094800" cy="3430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 defTabSz="685800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>
            <a:off x="6097800" y="0"/>
            <a:ext cx="6094800" cy="3430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 defTabSz="685800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矩形 19"/>
          <p:cNvSpPr/>
          <p:nvPr>
            <p:custDataLst>
              <p:tags r:id="rId4"/>
            </p:custDataLst>
          </p:nvPr>
        </p:nvSpPr>
        <p:spPr>
          <a:xfrm>
            <a:off x="6097800" y="3427200"/>
            <a:ext cx="6094800" cy="3430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 defTabSz="685800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5" name="图片 24" descr="图片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4166" r="4166"/>
          <a:stretch>
            <a:fillRect/>
          </a:stretch>
        </p:blipFill>
        <p:spPr>
          <a:xfrm>
            <a:off x="6095365" y="3432175"/>
            <a:ext cx="5801995" cy="3266440"/>
          </a:xfrm>
          <a:prstGeom prst="rect">
            <a:avLst/>
          </a:prstGeom>
        </p:spPr>
      </p:pic>
      <p:pic>
        <p:nvPicPr>
          <p:cNvPr id="26" name="图片 25" descr="图片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2062" b="2062"/>
          <a:stretch>
            <a:fillRect/>
          </a:stretch>
        </p:blipFill>
        <p:spPr>
          <a:xfrm>
            <a:off x="313690" y="3432175"/>
            <a:ext cx="5781675" cy="3255010"/>
          </a:xfrm>
          <a:prstGeom prst="rect">
            <a:avLst/>
          </a:prstGeom>
        </p:spPr>
      </p:pic>
      <p:pic>
        <p:nvPicPr>
          <p:cNvPr id="27" name="图片 26" descr="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2728" r="2728"/>
          <a:stretch>
            <a:fillRect/>
          </a:stretch>
        </p:blipFill>
        <p:spPr>
          <a:xfrm>
            <a:off x="6097905" y="193040"/>
            <a:ext cx="5753100" cy="3239135"/>
          </a:xfrm>
          <a:prstGeom prst="rect">
            <a:avLst/>
          </a:prstGeom>
        </p:spPr>
      </p:pic>
      <p:pic>
        <p:nvPicPr>
          <p:cNvPr id="28" name="图片 27" descr="图片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3466" b="3466"/>
          <a:stretch>
            <a:fillRect/>
          </a:stretch>
        </p:blipFill>
        <p:spPr>
          <a:xfrm>
            <a:off x="332740" y="186055"/>
            <a:ext cx="5765165" cy="3246120"/>
          </a:xfrm>
          <a:prstGeom prst="rect">
            <a:avLst/>
          </a:prstGeom>
        </p:spPr>
      </p:pic>
      <p:sp>
        <p:nvSpPr>
          <p:cNvPr id="21" name="椭圆 20"/>
          <p:cNvSpPr/>
          <p:nvPr>
            <p:custDataLst>
              <p:tags r:id="rId13"/>
            </p:custDataLst>
          </p:nvPr>
        </p:nvSpPr>
        <p:spPr>
          <a:xfrm>
            <a:off x="4467218" y="1799617"/>
            <a:ext cx="3258767" cy="3258767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 defTabSz="685800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任意多边形 21"/>
          <p:cNvSpPr/>
          <p:nvPr>
            <p:custDataLst>
              <p:tags r:id="rId14"/>
            </p:custDataLst>
          </p:nvPr>
        </p:nvSpPr>
        <p:spPr>
          <a:xfrm>
            <a:off x="5794375" y="4124960"/>
            <a:ext cx="602615" cy="69215"/>
          </a:xfrm>
          <a:custGeom>
            <a:avLst/>
            <a:gdLst>
              <a:gd name="connsiteX0" fmla="*/ 0 w 602457"/>
              <a:gd name="connsiteY0" fmla="*/ 0 h 69058"/>
              <a:gd name="connsiteX1" fmla="*/ 119063 w 602457"/>
              <a:gd name="connsiteY1" fmla="*/ 61913 h 69058"/>
              <a:gd name="connsiteX2" fmla="*/ 235744 w 602457"/>
              <a:gd name="connsiteY2" fmla="*/ 4763 h 69058"/>
              <a:gd name="connsiteX3" fmla="*/ 364332 w 602457"/>
              <a:gd name="connsiteY3" fmla="*/ 69057 h 69058"/>
              <a:gd name="connsiteX4" fmla="*/ 478632 w 602457"/>
              <a:gd name="connsiteY4" fmla="*/ 2382 h 69058"/>
              <a:gd name="connsiteX5" fmla="*/ 602457 w 602457"/>
              <a:gd name="connsiteY5" fmla="*/ 64294 h 6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2457" h="69058">
                <a:moveTo>
                  <a:pt x="0" y="0"/>
                </a:moveTo>
                <a:cubicBezTo>
                  <a:pt x="39886" y="30559"/>
                  <a:pt x="79772" y="61119"/>
                  <a:pt x="119063" y="61913"/>
                </a:cubicBezTo>
                <a:cubicBezTo>
                  <a:pt x="158354" y="62707"/>
                  <a:pt x="194866" y="3572"/>
                  <a:pt x="235744" y="4763"/>
                </a:cubicBezTo>
                <a:cubicBezTo>
                  <a:pt x="276622" y="5954"/>
                  <a:pt x="323851" y="69454"/>
                  <a:pt x="364332" y="69057"/>
                </a:cubicBezTo>
                <a:cubicBezTo>
                  <a:pt x="404813" y="68660"/>
                  <a:pt x="438945" y="3176"/>
                  <a:pt x="478632" y="2382"/>
                </a:cubicBezTo>
                <a:cubicBezTo>
                  <a:pt x="518319" y="1588"/>
                  <a:pt x="569913" y="62310"/>
                  <a:pt x="602457" y="64294"/>
                </a:cubicBezTo>
              </a:path>
            </a:pathLst>
          </a:custGeom>
          <a:noFill/>
          <a:ln w="952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p>
            <a:pPr algn="ctr" defTabSz="685800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任意多边形 22"/>
          <p:cNvSpPr/>
          <p:nvPr>
            <p:custDataLst>
              <p:tags r:id="rId15"/>
            </p:custDataLst>
          </p:nvPr>
        </p:nvSpPr>
        <p:spPr>
          <a:xfrm>
            <a:off x="5794375" y="4194175"/>
            <a:ext cx="602615" cy="69215"/>
          </a:xfrm>
          <a:custGeom>
            <a:avLst/>
            <a:gdLst>
              <a:gd name="connsiteX0" fmla="*/ 0 w 602457"/>
              <a:gd name="connsiteY0" fmla="*/ 0 h 69058"/>
              <a:gd name="connsiteX1" fmla="*/ 119063 w 602457"/>
              <a:gd name="connsiteY1" fmla="*/ 61913 h 69058"/>
              <a:gd name="connsiteX2" fmla="*/ 235744 w 602457"/>
              <a:gd name="connsiteY2" fmla="*/ 4763 h 69058"/>
              <a:gd name="connsiteX3" fmla="*/ 364332 w 602457"/>
              <a:gd name="connsiteY3" fmla="*/ 69057 h 69058"/>
              <a:gd name="connsiteX4" fmla="*/ 478632 w 602457"/>
              <a:gd name="connsiteY4" fmla="*/ 2382 h 69058"/>
              <a:gd name="connsiteX5" fmla="*/ 602457 w 602457"/>
              <a:gd name="connsiteY5" fmla="*/ 64294 h 6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2457" h="69058">
                <a:moveTo>
                  <a:pt x="0" y="0"/>
                </a:moveTo>
                <a:cubicBezTo>
                  <a:pt x="39886" y="30559"/>
                  <a:pt x="79772" y="61119"/>
                  <a:pt x="119063" y="61913"/>
                </a:cubicBezTo>
                <a:cubicBezTo>
                  <a:pt x="158354" y="62707"/>
                  <a:pt x="194866" y="3572"/>
                  <a:pt x="235744" y="4763"/>
                </a:cubicBezTo>
                <a:cubicBezTo>
                  <a:pt x="276622" y="5954"/>
                  <a:pt x="323851" y="69454"/>
                  <a:pt x="364332" y="69057"/>
                </a:cubicBezTo>
                <a:cubicBezTo>
                  <a:pt x="404813" y="68660"/>
                  <a:pt x="438945" y="3176"/>
                  <a:pt x="478632" y="2382"/>
                </a:cubicBezTo>
                <a:cubicBezTo>
                  <a:pt x="518319" y="1588"/>
                  <a:pt x="569913" y="62310"/>
                  <a:pt x="602457" y="64294"/>
                </a:cubicBezTo>
              </a:path>
            </a:pathLst>
          </a:custGeom>
          <a:noFill/>
          <a:ln w="952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p>
            <a:pPr algn="ctr" defTabSz="685800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任意多边形 23"/>
          <p:cNvSpPr/>
          <p:nvPr>
            <p:custDataLst>
              <p:tags r:id="rId16"/>
            </p:custDataLst>
          </p:nvPr>
        </p:nvSpPr>
        <p:spPr>
          <a:xfrm>
            <a:off x="5794375" y="4263390"/>
            <a:ext cx="602615" cy="69215"/>
          </a:xfrm>
          <a:custGeom>
            <a:avLst/>
            <a:gdLst>
              <a:gd name="connsiteX0" fmla="*/ 0 w 602457"/>
              <a:gd name="connsiteY0" fmla="*/ 0 h 69058"/>
              <a:gd name="connsiteX1" fmla="*/ 119063 w 602457"/>
              <a:gd name="connsiteY1" fmla="*/ 61913 h 69058"/>
              <a:gd name="connsiteX2" fmla="*/ 235744 w 602457"/>
              <a:gd name="connsiteY2" fmla="*/ 4763 h 69058"/>
              <a:gd name="connsiteX3" fmla="*/ 364332 w 602457"/>
              <a:gd name="connsiteY3" fmla="*/ 69057 h 69058"/>
              <a:gd name="connsiteX4" fmla="*/ 478632 w 602457"/>
              <a:gd name="connsiteY4" fmla="*/ 2382 h 69058"/>
              <a:gd name="connsiteX5" fmla="*/ 602457 w 602457"/>
              <a:gd name="connsiteY5" fmla="*/ 64294 h 6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2457" h="69058">
                <a:moveTo>
                  <a:pt x="0" y="0"/>
                </a:moveTo>
                <a:cubicBezTo>
                  <a:pt x="39886" y="30559"/>
                  <a:pt x="79772" y="61119"/>
                  <a:pt x="119063" y="61913"/>
                </a:cubicBezTo>
                <a:cubicBezTo>
                  <a:pt x="158354" y="62707"/>
                  <a:pt x="194866" y="3572"/>
                  <a:pt x="235744" y="4763"/>
                </a:cubicBezTo>
                <a:cubicBezTo>
                  <a:pt x="276622" y="5954"/>
                  <a:pt x="323851" y="69454"/>
                  <a:pt x="364332" y="69057"/>
                </a:cubicBezTo>
                <a:cubicBezTo>
                  <a:pt x="404813" y="68660"/>
                  <a:pt x="438945" y="3176"/>
                  <a:pt x="478632" y="2382"/>
                </a:cubicBezTo>
                <a:cubicBezTo>
                  <a:pt x="518319" y="1588"/>
                  <a:pt x="569913" y="62310"/>
                  <a:pt x="602457" y="64294"/>
                </a:cubicBezTo>
              </a:path>
            </a:pathLst>
          </a:custGeom>
          <a:noFill/>
          <a:ln w="952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p>
            <a:pPr algn="ctr" defTabSz="685800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17"/>
            </p:custDataLst>
          </p:nvPr>
        </p:nvSpPr>
        <p:spPr>
          <a:xfrm>
            <a:off x="5001331" y="2569188"/>
            <a:ext cx="2244525" cy="769441"/>
          </a:xfrm>
          <a:prstGeom prst="rect">
            <a:avLst/>
          </a:prstGeom>
          <a:noFill/>
        </p:spPr>
        <p:txBody>
          <a:bodyPr wrap="square" rtlCol="0">
            <a:normAutofit fontScale="80000"/>
          </a:bodyPr>
          <a:p>
            <a:pPr mar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400" b="1" spc="22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工作环境</a:t>
            </a:r>
            <a:endParaRPr lang="zh-CN" altLang="en-US" sz="4400" b="1" spc="22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8"/>
            </p:custDataLst>
          </p:nvPr>
        </p:nvSpPr>
        <p:spPr>
          <a:xfrm>
            <a:off x="4528445" y="3351644"/>
            <a:ext cx="3190297" cy="584775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p>
            <a:pPr algn="ctr" defTabSz="685800"/>
            <a:r>
              <a:rPr lang="zh-CN" altLang="en-US" sz="3200" spc="22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华为南方基地</a:t>
            </a:r>
            <a:endParaRPr lang="zh-CN" altLang="en-US" sz="3200" spc="220">
              <a:solidFill>
                <a:srgbClr val="000000">
                  <a:lumMod val="75000"/>
                  <a:lumOff val="25000"/>
                </a:srgb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9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>
            <p:custDataLst>
              <p:tags r:id="rId1"/>
            </p:custDataLst>
          </p:nvPr>
        </p:nvSpPr>
        <p:spPr>
          <a:xfrm flipH="1">
            <a:off x="11622405" y="6033135"/>
            <a:ext cx="563880" cy="614045"/>
          </a:xfrm>
          <a:custGeom>
            <a:avLst/>
            <a:gdLst>
              <a:gd name="connsiteX0" fmla="*/ 0 w 1225750"/>
              <a:gd name="connsiteY0" fmla="*/ 0 h 1335512"/>
              <a:gd name="connsiteX1" fmla="*/ 0 w 1225750"/>
              <a:gd name="connsiteY1" fmla="*/ 1335512 h 1335512"/>
              <a:gd name="connsiteX2" fmla="*/ 1225750 w 1225750"/>
              <a:gd name="connsiteY2" fmla="*/ 1335512 h 133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750" h="1335512">
                <a:moveTo>
                  <a:pt x="0" y="0"/>
                </a:moveTo>
                <a:lnTo>
                  <a:pt x="0" y="1335512"/>
                </a:lnTo>
                <a:lnTo>
                  <a:pt x="1225750" y="1335512"/>
                </a:lnTo>
                <a:close/>
              </a:path>
            </a:pathLst>
          </a:custGeom>
          <a:noFill/>
          <a:ln w="12700" cap="flat" cmpd="sng" algn="ctr">
            <a:solidFill>
              <a:srgbClr val="8FCD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>
            <p:custDataLst>
              <p:tags r:id="rId2"/>
            </p:custDataLst>
          </p:nvPr>
        </p:nvSpPr>
        <p:spPr>
          <a:xfrm flipH="1">
            <a:off x="11556365" y="6156960"/>
            <a:ext cx="643255" cy="701040"/>
          </a:xfrm>
          <a:custGeom>
            <a:avLst/>
            <a:gdLst>
              <a:gd name="connsiteX0" fmla="*/ 2 w 1398992"/>
              <a:gd name="connsiteY0" fmla="*/ 0 h 1524265"/>
              <a:gd name="connsiteX1" fmla="*/ 0 w 1398992"/>
              <a:gd name="connsiteY1" fmla="*/ 2 h 1524265"/>
              <a:gd name="connsiteX2" fmla="*/ 0 w 1398992"/>
              <a:gd name="connsiteY2" fmla="*/ 1524265 h 1524265"/>
              <a:gd name="connsiteX3" fmla="*/ 1398992 w 1398992"/>
              <a:gd name="connsiteY3" fmla="*/ 1524265 h 152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992" h="1524265">
                <a:moveTo>
                  <a:pt x="2" y="0"/>
                </a:moveTo>
                <a:lnTo>
                  <a:pt x="0" y="2"/>
                </a:lnTo>
                <a:lnTo>
                  <a:pt x="0" y="1524265"/>
                </a:lnTo>
                <a:lnTo>
                  <a:pt x="1398992" y="1524265"/>
                </a:lnTo>
                <a:close/>
              </a:path>
            </a:pathLst>
          </a:custGeom>
          <a:solidFill>
            <a:srgbClr val="8FCDC4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21508" name="Picture 4" descr="E:\资源\图片汇总(1)\复杂背景\浅色\办公 (商务 简约)\accountant-accounting-businessman-948887.jpgaccountant-accounting-businessman-94888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 l="7061" r="7061"/>
          <a:stretch>
            <a:fillRect/>
          </a:stretch>
        </p:blipFill>
        <p:spPr bwMode="auto">
          <a:xfrm>
            <a:off x="1424940" y="1306195"/>
            <a:ext cx="4659630" cy="310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E:\资源\图片汇总(1)\复杂背景\浅色\电脑（商务）\blurred-background-coffee-cup-contemporary-908284.jpgblurred-background-coffee-cup-contemporary-90828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 t="10692" b="10692"/>
          <a:stretch>
            <a:fillRect/>
          </a:stretch>
        </p:blipFill>
        <p:spPr bwMode="auto">
          <a:xfrm>
            <a:off x="6153150" y="1306195"/>
            <a:ext cx="4613910" cy="310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E:\资源\图片汇总(1)\复杂背景\浅色\电脑（商务）\computer-keyboard-contemporary-desk-930530.jpgcomputer-keyboard-contemporary-desk-930530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rcRect t="10736" b="10736"/>
          <a:stretch>
            <a:fillRect/>
          </a:stretch>
        </p:blipFill>
        <p:spPr bwMode="auto">
          <a:xfrm>
            <a:off x="1424940" y="4495800"/>
            <a:ext cx="3066415" cy="204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E:\资源\图片汇总(1)\复杂背景\浅色\电脑（商务）\connection-create-creative-1124066.jpgconnection-create-creative-1124066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/>
          <a:srcRect t="9665" b="9665"/>
          <a:stretch>
            <a:fillRect/>
          </a:stretch>
        </p:blipFill>
        <p:spPr bwMode="auto">
          <a:xfrm>
            <a:off x="4559935" y="4495800"/>
            <a:ext cx="3066415" cy="204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2" name="Picture 8" descr="E:\资源\图片汇总(1)\复杂背景\浅色\办公 (商务 简约)\art-artistic-clipboard-1919337.jpgart-artistic-clipboard-191933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/>
          <a:srcRect l="2274" r="2274"/>
          <a:stretch>
            <a:fillRect/>
          </a:stretch>
        </p:blipFill>
        <p:spPr bwMode="auto">
          <a:xfrm>
            <a:off x="7698740" y="4484370"/>
            <a:ext cx="306641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1327349" y="353866"/>
            <a:ext cx="9537302" cy="86400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200" b="1" spc="3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研发基地-欧洲小镇</a:t>
            </a:r>
            <a:endParaRPr lang="zh-CN" sz="3200" b="1" spc="300" dirty="0">
              <a:solidFill>
                <a:sysClr val="windowText" lastClr="000000">
                  <a:lumMod val="85000"/>
                  <a:lumOff val="15000"/>
                </a:sysClr>
              </a:solidFill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6" name="等腰三角形 5"/>
          <p:cNvSpPr/>
          <p:nvPr>
            <p:custDataLst>
              <p:tags r:id="rId14"/>
            </p:custDataLst>
          </p:nvPr>
        </p:nvSpPr>
        <p:spPr>
          <a:xfrm rot="5400000">
            <a:off x="3184525" y="603250"/>
            <a:ext cx="424180" cy="365760"/>
          </a:xfrm>
          <a:prstGeom prst="triangle">
            <a:avLst/>
          </a:prstGeom>
          <a:noFill/>
          <a:ln w="12700" cap="flat" cmpd="sng" algn="ctr">
            <a:solidFill>
              <a:srgbClr val="8FCD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>
            <p:custDataLst>
              <p:tags r:id="rId15"/>
            </p:custDataLst>
          </p:nvPr>
        </p:nvSpPr>
        <p:spPr>
          <a:xfrm rot="5400000">
            <a:off x="3001645" y="603250"/>
            <a:ext cx="424180" cy="365760"/>
          </a:xfrm>
          <a:prstGeom prst="triangle">
            <a:avLst/>
          </a:prstGeom>
          <a:solidFill>
            <a:srgbClr val="8FCDC4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等腰三角形 13"/>
          <p:cNvSpPr/>
          <p:nvPr>
            <p:custDataLst>
              <p:tags r:id="rId16"/>
            </p:custDataLst>
          </p:nvPr>
        </p:nvSpPr>
        <p:spPr>
          <a:xfrm rot="16200000" flipH="1">
            <a:off x="8583295" y="603250"/>
            <a:ext cx="424180" cy="365760"/>
          </a:xfrm>
          <a:prstGeom prst="triangle">
            <a:avLst/>
          </a:prstGeom>
          <a:noFill/>
          <a:ln w="12700" cap="flat" cmpd="sng" algn="ctr">
            <a:solidFill>
              <a:srgbClr val="8FCD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等腰三角形 14"/>
          <p:cNvSpPr/>
          <p:nvPr>
            <p:custDataLst>
              <p:tags r:id="rId17"/>
            </p:custDataLst>
          </p:nvPr>
        </p:nvSpPr>
        <p:spPr>
          <a:xfrm rot="16200000" flipH="1">
            <a:off x="8766175" y="603250"/>
            <a:ext cx="424180" cy="365760"/>
          </a:xfrm>
          <a:prstGeom prst="triangle">
            <a:avLst/>
          </a:prstGeom>
          <a:solidFill>
            <a:srgbClr val="8FCDC4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>
            <p:custDataLst>
              <p:tags r:id="rId18"/>
            </p:custDataLst>
          </p:nvPr>
        </p:nvSpPr>
        <p:spPr>
          <a:xfrm rot="10800000" flipH="1">
            <a:off x="2540" y="220345"/>
            <a:ext cx="590550" cy="643255"/>
          </a:xfrm>
          <a:custGeom>
            <a:avLst/>
            <a:gdLst>
              <a:gd name="connsiteX0" fmla="*/ 0 w 1225750"/>
              <a:gd name="connsiteY0" fmla="*/ 0 h 1335512"/>
              <a:gd name="connsiteX1" fmla="*/ 0 w 1225750"/>
              <a:gd name="connsiteY1" fmla="*/ 1335512 h 1335512"/>
              <a:gd name="connsiteX2" fmla="*/ 1225750 w 1225750"/>
              <a:gd name="connsiteY2" fmla="*/ 1335512 h 133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750" h="1335512">
                <a:moveTo>
                  <a:pt x="0" y="0"/>
                </a:moveTo>
                <a:lnTo>
                  <a:pt x="0" y="1335512"/>
                </a:lnTo>
                <a:lnTo>
                  <a:pt x="1225750" y="1335512"/>
                </a:lnTo>
                <a:close/>
              </a:path>
            </a:pathLst>
          </a:custGeom>
          <a:noFill/>
          <a:ln w="12700" cap="flat" cmpd="sng" algn="ctr">
            <a:solidFill>
              <a:srgbClr val="8FCD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8" name="任意多边形: 形状 27"/>
          <p:cNvSpPr/>
          <p:nvPr>
            <p:custDataLst>
              <p:tags r:id="rId19"/>
            </p:custDataLst>
          </p:nvPr>
        </p:nvSpPr>
        <p:spPr>
          <a:xfrm rot="10800000" flipH="1">
            <a:off x="-6350" y="-7620"/>
            <a:ext cx="673735" cy="734060"/>
          </a:xfrm>
          <a:custGeom>
            <a:avLst/>
            <a:gdLst>
              <a:gd name="connsiteX0" fmla="*/ 2 w 1398992"/>
              <a:gd name="connsiteY0" fmla="*/ 0 h 1524265"/>
              <a:gd name="connsiteX1" fmla="*/ 0 w 1398992"/>
              <a:gd name="connsiteY1" fmla="*/ 2 h 1524265"/>
              <a:gd name="connsiteX2" fmla="*/ 0 w 1398992"/>
              <a:gd name="connsiteY2" fmla="*/ 1524265 h 1524265"/>
              <a:gd name="connsiteX3" fmla="*/ 1398992 w 1398992"/>
              <a:gd name="connsiteY3" fmla="*/ 1524265 h 152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992" h="1524265">
                <a:moveTo>
                  <a:pt x="2" y="0"/>
                </a:moveTo>
                <a:lnTo>
                  <a:pt x="0" y="2"/>
                </a:lnTo>
                <a:lnTo>
                  <a:pt x="0" y="1524265"/>
                </a:lnTo>
                <a:lnTo>
                  <a:pt x="1398992" y="1524265"/>
                </a:lnTo>
                <a:close/>
              </a:path>
            </a:pathLst>
          </a:custGeom>
          <a:solidFill>
            <a:srgbClr val="8FCDC4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</p:spTree>
    <p:custDataLst>
      <p:tags r:id="rId20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865411"/>
            <a:ext cx="12192000" cy="1992877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>
            <a:off x="740057" y="1788849"/>
            <a:ext cx="3695307" cy="3695307"/>
          </a:xfrm>
          <a:prstGeom prst="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784860" y="3256915"/>
            <a:ext cx="3603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Nexa Bold" charset="0"/>
              </a:rPr>
              <a:t>PART 4</a:t>
            </a:r>
            <a:endParaRPr lang="en-US" altLang="zh-CN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Nexa Bold" charset="0"/>
            </a:endParaRPr>
          </a:p>
        </p:txBody>
      </p:sp>
      <p:cxnSp>
        <p:nvCxnSpPr>
          <p:cNvPr id="8" name="Straight Connector 3"/>
          <p:cNvCxnSpPr/>
          <p:nvPr/>
        </p:nvCxnSpPr>
        <p:spPr>
          <a:xfrm>
            <a:off x="3265488" y="2966021"/>
            <a:ext cx="564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576070" y="635"/>
            <a:ext cx="2021840" cy="13468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86630" y="3226435"/>
            <a:ext cx="34645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buClrTx/>
              <a:buSzTx/>
            </a:pPr>
            <a:r>
              <a:rPr lang="zh-CN" altLang="en-US" sz="4800" b="1" dirty="0">
                <a:latin typeface="微软雅黑" panose="020B0503020204020204" charset="-122"/>
                <a:ea typeface="微软雅黑" panose="020B0503020204020204" charset="-122"/>
                <a:cs typeface="Roboto" panose="02000000000000000000" charset="0"/>
                <a:sym typeface="+mn-ea"/>
              </a:rPr>
              <a:t>面试相关</a:t>
            </a:r>
            <a:endParaRPr lang="zh-CN" altLang="en-US" sz="4800" b="1" dirty="0">
              <a:latin typeface="微软雅黑" panose="020B0503020204020204" charset="-122"/>
              <a:ea typeface="微软雅黑" panose="020B0503020204020204" charset="-122"/>
              <a:cs typeface="Roboto" panose="02000000000000000000" charset="0"/>
              <a:sym typeface="+mn-ea"/>
            </a:endParaRPr>
          </a:p>
        </p:txBody>
      </p:sp>
      <p:cxnSp>
        <p:nvCxnSpPr>
          <p:cNvPr id="11" name="Straight Connector 3"/>
          <p:cNvCxnSpPr/>
          <p:nvPr/>
        </p:nvCxnSpPr>
        <p:spPr>
          <a:xfrm>
            <a:off x="1316038" y="2495486"/>
            <a:ext cx="564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436095" y="0"/>
            <a:ext cx="736600" cy="3336290"/>
          </a:xfrm>
          <a:custGeom>
            <a:avLst/>
            <a:gdLst/>
            <a:ahLst/>
            <a:cxnLst/>
            <a:rect l="l" t="t" r="r" b="b"/>
            <a:pathLst>
              <a:path w="736600" h="3336290">
                <a:moveTo>
                  <a:pt x="0" y="0"/>
                </a:moveTo>
                <a:lnTo>
                  <a:pt x="736092" y="0"/>
                </a:lnTo>
                <a:lnTo>
                  <a:pt x="736092" y="3336036"/>
                </a:lnTo>
                <a:lnTo>
                  <a:pt x="0" y="333603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64808" y="1203960"/>
            <a:ext cx="3534410" cy="4657725"/>
          </a:xfrm>
          <a:custGeom>
            <a:avLst/>
            <a:gdLst/>
            <a:ahLst/>
            <a:cxnLst/>
            <a:rect l="l" t="t" r="r" b="b"/>
            <a:pathLst>
              <a:path w="3534409" h="4657725">
                <a:moveTo>
                  <a:pt x="0" y="0"/>
                </a:moveTo>
                <a:lnTo>
                  <a:pt x="3534155" y="0"/>
                </a:lnTo>
                <a:lnTo>
                  <a:pt x="3534155" y="4657344"/>
                </a:lnTo>
                <a:lnTo>
                  <a:pt x="0" y="4657344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52983" y="1303616"/>
            <a:ext cx="3335020" cy="4433570"/>
          </a:xfrm>
          <a:custGeom>
            <a:avLst/>
            <a:gdLst/>
            <a:ahLst/>
            <a:cxnLst/>
            <a:rect l="l" t="t" r="r" b="b"/>
            <a:pathLst>
              <a:path w="3335020" h="4433570">
                <a:moveTo>
                  <a:pt x="3334588" y="4433150"/>
                </a:moveTo>
                <a:lnTo>
                  <a:pt x="0" y="4433150"/>
                </a:lnTo>
                <a:lnTo>
                  <a:pt x="0" y="0"/>
                </a:lnTo>
                <a:lnTo>
                  <a:pt x="3334588" y="0"/>
                </a:lnTo>
                <a:lnTo>
                  <a:pt x="3334588" y="14287"/>
                </a:lnTo>
                <a:lnTo>
                  <a:pt x="28575" y="14287"/>
                </a:lnTo>
                <a:lnTo>
                  <a:pt x="14287" y="28574"/>
                </a:lnTo>
                <a:lnTo>
                  <a:pt x="28575" y="28574"/>
                </a:lnTo>
                <a:lnTo>
                  <a:pt x="28575" y="4404575"/>
                </a:lnTo>
                <a:lnTo>
                  <a:pt x="14287" y="4404575"/>
                </a:lnTo>
                <a:lnTo>
                  <a:pt x="28575" y="4418863"/>
                </a:lnTo>
                <a:lnTo>
                  <a:pt x="3334588" y="4418863"/>
                </a:lnTo>
                <a:lnTo>
                  <a:pt x="3334588" y="4433150"/>
                </a:lnTo>
                <a:close/>
              </a:path>
              <a:path w="3335020" h="4433570">
                <a:moveTo>
                  <a:pt x="28575" y="28574"/>
                </a:moveTo>
                <a:lnTo>
                  <a:pt x="14287" y="28574"/>
                </a:lnTo>
                <a:lnTo>
                  <a:pt x="28575" y="14287"/>
                </a:lnTo>
                <a:lnTo>
                  <a:pt x="28575" y="28574"/>
                </a:lnTo>
                <a:close/>
              </a:path>
              <a:path w="3335020" h="4433570">
                <a:moveTo>
                  <a:pt x="3306013" y="28574"/>
                </a:moveTo>
                <a:lnTo>
                  <a:pt x="28575" y="28574"/>
                </a:lnTo>
                <a:lnTo>
                  <a:pt x="28575" y="14287"/>
                </a:lnTo>
                <a:lnTo>
                  <a:pt x="3306013" y="14287"/>
                </a:lnTo>
                <a:lnTo>
                  <a:pt x="3306013" y="28574"/>
                </a:lnTo>
                <a:close/>
              </a:path>
              <a:path w="3335020" h="4433570">
                <a:moveTo>
                  <a:pt x="3306013" y="4418863"/>
                </a:moveTo>
                <a:lnTo>
                  <a:pt x="3306013" y="14287"/>
                </a:lnTo>
                <a:lnTo>
                  <a:pt x="3320300" y="28574"/>
                </a:lnTo>
                <a:lnTo>
                  <a:pt x="3334588" y="28574"/>
                </a:lnTo>
                <a:lnTo>
                  <a:pt x="3334588" y="4404575"/>
                </a:lnTo>
                <a:lnTo>
                  <a:pt x="3320300" y="4404575"/>
                </a:lnTo>
                <a:lnTo>
                  <a:pt x="3306013" y="4418863"/>
                </a:lnTo>
                <a:close/>
              </a:path>
              <a:path w="3335020" h="4433570">
                <a:moveTo>
                  <a:pt x="3334588" y="28574"/>
                </a:moveTo>
                <a:lnTo>
                  <a:pt x="3320300" y="28574"/>
                </a:lnTo>
                <a:lnTo>
                  <a:pt x="3306013" y="14287"/>
                </a:lnTo>
                <a:lnTo>
                  <a:pt x="3334588" y="14287"/>
                </a:lnTo>
                <a:lnTo>
                  <a:pt x="3334588" y="28574"/>
                </a:lnTo>
                <a:close/>
              </a:path>
              <a:path w="3335020" h="4433570">
                <a:moveTo>
                  <a:pt x="28575" y="4418863"/>
                </a:moveTo>
                <a:lnTo>
                  <a:pt x="14287" y="4404575"/>
                </a:lnTo>
                <a:lnTo>
                  <a:pt x="28575" y="4404575"/>
                </a:lnTo>
                <a:lnTo>
                  <a:pt x="28575" y="4418863"/>
                </a:lnTo>
                <a:close/>
              </a:path>
              <a:path w="3335020" h="4433570">
                <a:moveTo>
                  <a:pt x="3306013" y="4418863"/>
                </a:moveTo>
                <a:lnTo>
                  <a:pt x="28575" y="4418863"/>
                </a:lnTo>
                <a:lnTo>
                  <a:pt x="28575" y="4404575"/>
                </a:lnTo>
                <a:lnTo>
                  <a:pt x="3306013" y="4404575"/>
                </a:lnTo>
                <a:lnTo>
                  <a:pt x="3306013" y="4418863"/>
                </a:lnTo>
                <a:close/>
              </a:path>
              <a:path w="3335020" h="4433570">
                <a:moveTo>
                  <a:pt x="3334588" y="4418863"/>
                </a:moveTo>
                <a:lnTo>
                  <a:pt x="3306013" y="4418863"/>
                </a:lnTo>
                <a:lnTo>
                  <a:pt x="3320300" y="4404575"/>
                </a:lnTo>
                <a:lnTo>
                  <a:pt x="3334588" y="4404575"/>
                </a:lnTo>
                <a:lnTo>
                  <a:pt x="3334588" y="4418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04201" y="2602763"/>
            <a:ext cx="104076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ea typeface="微软雅黑" panose="020B0503020204020204" charset="-122"/>
              </a:rPr>
              <a:t>目</a:t>
            </a:r>
            <a:r>
              <a:rPr sz="4000" spc="-5" dirty="0">
                <a:ea typeface="微软雅黑" panose="020B0503020204020204" charset="-122"/>
              </a:rPr>
              <a:t>录</a:t>
            </a:r>
            <a:endParaRPr sz="4000">
              <a:ea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4825" y="3535997"/>
            <a:ext cx="275272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CONTENTS</a:t>
            </a:r>
            <a:endParaRPr sz="4000" spc="-15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object 2"/>
          <p:cNvSpPr txBox="1"/>
          <p:nvPr/>
        </p:nvSpPr>
        <p:spPr>
          <a:xfrm>
            <a:off x="2633345" y="2058670"/>
            <a:ext cx="307784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企业介绍</a:t>
            </a:r>
            <a:endParaRPr 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2648585" y="3827779"/>
            <a:ext cx="93980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sz="1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965325" y="3376295"/>
            <a:ext cx="452120" cy="462280"/>
            <a:chOff x="3084" y="5147"/>
            <a:chExt cx="712" cy="728"/>
          </a:xfrm>
        </p:grpSpPr>
        <p:sp>
          <p:nvSpPr>
            <p:cNvPr id="33" name="object 11"/>
            <p:cNvSpPr/>
            <p:nvPr/>
          </p:nvSpPr>
          <p:spPr>
            <a:xfrm>
              <a:off x="3084" y="5147"/>
              <a:ext cx="713" cy="728"/>
            </a:xfrm>
            <a:custGeom>
              <a:avLst/>
              <a:gdLst/>
              <a:ahLst/>
              <a:cxnLst/>
              <a:rect l="l" t="t" r="r" b="b"/>
              <a:pathLst>
                <a:path w="452755" h="462279">
                  <a:moveTo>
                    <a:pt x="377951" y="461772"/>
                  </a:moveTo>
                  <a:lnTo>
                    <a:pt x="76200" y="461772"/>
                  </a:lnTo>
                  <a:lnTo>
                    <a:pt x="46398" y="456068"/>
                  </a:lnTo>
                  <a:lnTo>
                    <a:pt x="22193" y="440054"/>
                  </a:lnTo>
                  <a:lnTo>
                    <a:pt x="5941" y="416230"/>
                  </a:lnTo>
                  <a:lnTo>
                    <a:pt x="0" y="387096"/>
                  </a:lnTo>
                  <a:lnTo>
                    <a:pt x="0" y="76200"/>
                  </a:lnTo>
                  <a:lnTo>
                    <a:pt x="5941" y="46684"/>
                  </a:lnTo>
                  <a:lnTo>
                    <a:pt x="22193" y="22574"/>
                  </a:lnTo>
                  <a:lnTo>
                    <a:pt x="46398" y="6226"/>
                  </a:lnTo>
                  <a:lnTo>
                    <a:pt x="76200" y="0"/>
                  </a:lnTo>
                  <a:lnTo>
                    <a:pt x="377951" y="0"/>
                  </a:lnTo>
                  <a:lnTo>
                    <a:pt x="406943" y="6226"/>
                  </a:lnTo>
                  <a:lnTo>
                    <a:pt x="430720" y="22574"/>
                  </a:lnTo>
                  <a:lnTo>
                    <a:pt x="446782" y="46684"/>
                  </a:lnTo>
                  <a:lnTo>
                    <a:pt x="452627" y="76200"/>
                  </a:lnTo>
                  <a:lnTo>
                    <a:pt x="452627" y="387096"/>
                  </a:lnTo>
                  <a:lnTo>
                    <a:pt x="446782" y="416230"/>
                  </a:lnTo>
                  <a:lnTo>
                    <a:pt x="430720" y="440054"/>
                  </a:lnTo>
                  <a:lnTo>
                    <a:pt x="406943" y="456068"/>
                  </a:lnTo>
                  <a:lnTo>
                    <a:pt x="377951" y="46177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object 12"/>
            <p:cNvSpPr txBox="1"/>
            <p:nvPr/>
          </p:nvSpPr>
          <p:spPr>
            <a:xfrm>
              <a:off x="3173" y="5251"/>
              <a:ext cx="535" cy="50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endPara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967230" y="2018030"/>
            <a:ext cx="452120" cy="462280"/>
            <a:chOff x="3058" y="3034"/>
            <a:chExt cx="712" cy="728"/>
          </a:xfrm>
        </p:grpSpPr>
        <p:sp>
          <p:nvSpPr>
            <p:cNvPr id="35" name="object 13"/>
            <p:cNvSpPr/>
            <p:nvPr/>
          </p:nvSpPr>
          <p:spPr>
            <a:xfrm>
              <a:off x="3058" y="3034"/>
              <a:ext cx="713" cy="728"/>
            </a:xfrm>
            <a:custGeom>
              <a:avLst/>
              <a:gdLst/>
              <a:ahLst/>
              <a:cxnLst/>
              <a:rect l="l" t="t" r="r" b="b"/>
              <a:pathLst>
                <a:path w="452755" h="462280">
                  <a:moveTo>
                    <a:pt x="376427" y="461771"/>
                  </a:moveTo>
                  <a:lnTo>
                    <a:pt x="74675" y="461771"/>
                  </a:lnTo>
                  <a:lnTo>
                    <a:pt x="45684" y="455545"/>
                  </a:lnTo>
                  <a:lnTo>
                    <a:pt x="21907" y="439197"/>
                  </a:lnTo>
                  <a:lnTo>
                    <a:pt x="5845" y="415087"/>
                  </a:lnTo>
                  <a:lnTo>
                    <a:pt x="0" y="385571"/>
                  </a:lnTo>
                  <a:lnTo>
                    <a:pt x="0" y="74675"/>
                  </a:lnTo>
                  <a:lnTo>
                    <a:pt x="5845" y="45541"/>
                  </a:lnTo>
                  <a:lnTo>
                    <a:pt x="21907" y="21717"/>
                  </a:lnTo>
                  <a:lnTo>
                    <a:pt x="45684" y="5703"/>
                  </a:lnTo>
                  <a:lnTo>
                    <a:pt x="74675" y="0"/>
                  </a:lnTo>
                  <a:lnTo>
                    <a:pt x="376427" y="0"/>
                  </a:lnTo>
                  <a:lnTo>
                    <a:pt x="406229" y="5703"/>
                  </a:lnTo>
                  <a:lnTo>
                    <a:pt x="430434" y="21717"/>
                  </a:lnTo>
                  <a:lnTo>
                    <a:pt x="446686" y="45541"/>
                  </a:lnTo>
                  <a:lnTo>
                    <a:pt x="452627" y="74675"/>
                  </a:lnTo>
                  <a:lnTo>
                    <a:pt x="452627" y="385571"/>
                  </a:lnTo>
                  <a:lnTo>
                    <a:pt x="446686" y="415087"/>
                  </a:lnTo>
                  <a:lnTo>
                    <a:pt x="430434" y="439197"/>
                  </a:lnTo>
                  <a:lnTo>
                    <a:pt x="406229" y="455545"/>
                  </a:lnTo>
                  <a:lnTo>
                    <a:pt x="376427" y="461771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object 14"/>
            <p:cNvSpPr txBox="1"/>
            <p:nvPr/>
          </p:nvSpPr>
          <p:spPr>
            <a:xfrm>
              <a:off x="3147" y="3136"/>
              <a:ext cx="535" cy="50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endPara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69770" y="2705100"/>
            <a:ext cx="452120" cy="462280"/>
            <a:chOff x="3073" y="4092"/>
            <a:chExt cx="712" cy="728"/>
          </a:xfrm>
        </p:grpSpPr>
        <p:sp>
          <p:nvSpPr>
            <p:cNvPr id="37" name="object 15"/>
            <p:cNvSpPr/>
            <p:nvPr/>
          </p:nvSpPr>
          <p:spPr>
            <a:xfrm>
              <a:off x="3073" y="4092"/>
              <a:ext cx="713" cy="728"/>
            </a:xfrm>
            <a:custGeom>
              <a:avLst/>
              <a:gdLst/>
              <a:ahLst/>
              <a:cxnLst/>
              <a:rect l="l" t="t" r="r" b="b"/>
              <a:pathLst>
                <a:path w="452755" h="462279">
                  <a:moveTo>
                    <a:pt x="377951" y="461771"/>
                  </a:moveTo>
                  <a:lnTo>
                    <a:pt x="76200" y="461771"/>
                  </a:lnTo>
                  <a:lnTo>
                    <a:pt x="46541" y="455402"/>
                  </a:lnTo>
                  <a:lnTo>
                    <a:pt x="22383" y="439007"/>
                  </a:lnTo>
                  <a:lnTo>
                    <a:pt x="6084" y="414944"/>
                  </a:lnTo>
                  <a:lnTo>
                    <a:pt x="0" y="385571"/>
                  </a:lnTo>
                  <a:lnTo>
                    <a:pt x="0" y="74675"/>
                  </a:lnTo>
                  <a:lnTo>
                    <a:pt x="6084" y="45398"/>
                  </a:lnTo>
                  <a:lnTo>
                    <a:pt x="22383" y="21526"/>
                  </a:lnTo>
                  <a:lnTo>
                    <a:pt x="46541" y="5560"/>
                  </a:lnTo>
                  <a:lnTo>
                    <a:pt x="76200" y="0"/>
                  </a:lnTo>
                  <a:lnTo>
                    <a:pt x="377951" y="0"/>
                  </a:lnTo>
                  <a:lnTo>
                    <a:pt x="407086" y="5560"/>
                  </a:lnTo>
                  <a:lnTo>
                    <a:pt x="430910" y="21526"/>
                  </a:lnTo>
                  <a:lnTo>
                    <a:pt x="446924" y="45398"/>
                  </a:lnTo>
                  <a:lnTo>
                    <a:pt x="452627" y="74675"/>
                  </a:lnTo>
                  <a:lnTo>
                    <a:pt x="452627" y="385571"/>
                  </a:lnTo>
                  <a:lnTo>
                    <a:pt x="446924" y="414944"/>
                  </a:lnTo>
                  <a:lnTo>
                    <a:pt x="430910" y="439007"/>
                  </a:lnTo>
                  <a:lnTo>
                    <a:pt x="407086" y="455402"/>
                  </a:lnTo>
                  <a:lnTo>
                    <a:pt x="377951" y="461771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object 16"/>
            <p:cNvSpPr txBox="1"/>
            <p:nvPr/>
          </p:nvSpPr>
          <p:spPr>
            <a:xfrm>
              <a:off x="3158" y="4191"/>
              <a:ext cx="535" cy="50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endPara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975103" y="4064761"/>
            <a:ext cx="452755" cy="462280"/>
            <a:chOff x="3113" y="6187"/>
            <a:chExt cx="713" cy="728"/>
          </a:xfrm>
        </p:grpSpPr>
        <p:sp>
          <p:nvSpPr>
            <p:cNvPr id="39" name="object 17"/>
            <p:cNvSpPr/>
            <p:nvPr/>
          </p:nvSpPr>
          <p:spPr>
            <a:xfrm>
              <a:off x="3113" y="6187"/>
              <a:ext cx="713" cy="728"/>
            </a:xfrm>
            <a:custGeom>
              <a:avLst/>
              <a:gdLst/>
              <a:ahLst/>
              <a:cxnLst/>
              <a:rect l="l" t="t" r="r" b="b"/>
              <a:pathLst>
                <a:path w="452755" h="462279">
                  <a:moveTo>
                    <a:pt x="377951" y="461772"/>
                  </a:moveTo>
                  <a:lnTo>
                    <a:pt x="76200" y="461772"/>
                  </a:lnTo>
                  <a:lnTo>
                    <a:pt x="46612" y="456068"/>
                  </a:lnTo>
                  <a:lnTo>
                    <a:pt x="22478" y="440054"/>
                  </a:lnTo>
                  <a:lnTo>
                    <a:pt x="6155" y="416230"/>
                  </a:lnTo>
                  <a:lnTo>
                    <a:pt x="0" y="387095"/>
                  </a:lnTo>
                  <a:lnTo>
                    <a:pt x="0" y="76200"/>
                  </a:lnTo>
                  <a:lnTo>
                    <a:pt x="6155" y="46684"/>
                  </a:lnTo>
                  <a:lnTo>
                    <a:pt x="22479" y="22574"/>
                  </a:lnTo>
                  <a:lnTo>
                    <a:pt x="46612" y="6226"/>
                  </a:lnTo>
                  <a:lnTo>
                    <a:pt x="76200" y="0"/>
                  </a:lnTo>
                  <a:lnTo>
                    <a:pt x="377951" y="0"/>
                  </a:lnTo>
                  <a:lnTo>
                    <a:pt x="407158" y="6226"/>
                  </a:lnTo>
                  <a:lnTo>
                    <a:pt x="431006" y="22574"/>
                  </a:lnTo>
                  <a:lnTo>
                    <a:pt x="446996" y="46684"/>
                  </a:lnTo>
                  <a:lnTo>
                    <a:pt x="452627" y="76200"/>
                  </a:lnTo>
                  <a:lnTo>
                    <a:pt x="452627" y="387095"/>
                  </a:lnTo>
                  <a:lnTo>
                    <a:pt x="446996" y="416230"/>
                  </a:lnTo>
                  <a:lnTo>
                    <a:pt x="431006" y="440054"/>
                  </a:lnTo>
                  <a:lnTo>
                    <a:pt x="407158" y="456068"/>
                  </a:lnTo>
                  <a:lnTo>
                    <a:pt x="377951" y="46177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object 18"/>
            <p:cNvSpPr txBox="1"/>
            <p:nvPr/>
          </p:nvSpPr>
          <p:spPr>
            <a:xfrm>
              <a:off x="3187" y="6284"/>
              <a:ext cx="495" cy="50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619760" algn="l"/>
                </a:tabLst>
              </a:pPr>
              <a:r>
                <a:rPr 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4</a:t>
              </a:r>
              <a:endParaRPr lang="zh-CN" sz="2000" b="1" baseline="20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1" name="object 9"/>
          <p:cNvSpPr txBox="1"/>
          <p:nvPr/>
        </p:nvSpPr>
        <p:spPr>
          <a:xfrm>
            <a:off x="2667000" y="2726055"/>
            <a:ext cx="2383790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 lvl="0" algn="l">
              <a:spcBef>
                <a:spcPts val="100"/>
              </a:spcBef>
              <a:buClrTx/>
              <a:buSzTx/>
              <a:buFontTx/>
            </a:pPr>
            <a:r>
              <a:rPr 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薪资福利及优势</a:t>
            </a:r>
            <a:endParaRPr 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2" name="object 9"/>
          <p:cNvSpPr txBox="1"/>
          <p:nvPr/>
        </p:nvSpPr>
        <p:spPr>
          <a:xfrm>
            <a:off x="2661285" y="3419475"/>
            <a:ext cx="219646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 lvl="0" algn="l">
              <a:spcBef>
                <a:spcPts val="100"/>
              </a:spcBef>
              <a:buClrTx/>
              <a:buSzTx/>
              <a:buFontTx/>
            </a:pPr>
            <a:r>
              <a:rPr 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环境介绍</a:t>
            </a:r>
            <a:endParaRPr 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4" name="object 18"/>
          <p:cNvSpPr txBox="1"/>
          <p:nvPr/>
        </p:nvSpPr>
        <p:spPr>
          <a:xfrm>
            <a:off x="2091689" y="4646295"/>
            <a:ext cx="1547495" cy="320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19760" algn="l"/>
              </a:tabLst>
            </a:pPr>
            <a:r>
              <a:rPr sz="2000" b="1" spc="-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2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	</a:t>
            </a:r>
            <a:r>
              <a:rPr lang="zh-CN" sz="2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</a:t>
            </a:r>
            <a:endParaRPr lang="zh-CN" sz="2000" b="1" baseline="20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object 9"/>
          <p:cNvSpPr txBox="1"/>
          <p:nvPr/>
        </p:nvSpPr>
        <p:spPr>
          <a:xfrm>
            <a:off x="2661285" y="4100195"/>
            <a:ext cx="219646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 lvl="0" algn="l">
              <a:spcBef>
                <a:spcPts val="100"/>
              </a:spcBef>
              <a:buClrTx/>
              <a:buSzTx/>
              <a:buFontTx/>
            </a:pPr>
            <a:r>
              <a:rPr 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面试相关</a:t>
            </a:r>
            <a:endParaRPr 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67729" y="1908810"/>
              <a:ext cx="1336040" cy="1176655"/>
            </a:xfrm>
            <a:custGeom>
              <a:avLst/>
              <a:gdLst/>
              <a:ahLst/>
              <a:cxnLst/>
              <a:rect l="l" t="t" r="r" b="b"/>
              <a:pathLst>
                <a:path w="1336040" h="1176655">
                  <a:moveTo>
                    <a:pt x="1336040" y="1176654"/>
                  </a:moveTo>
                  <a:lnTo>
                    <a:pt x="0" y="1176654"/>
                  </a:lnTo>
                  <a:lnTo>
                    <a:pt x="0" y="0"/>
                  </a:lnTo>
                  <a:lnTo>
                    <a:pt x="1336040" y="0"/>
                  </a:lnTo>
                  <a:lnTo>
                    <a:pt x="133604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1169034"/>
                  </a:lnTo>
                  <a:lnTo>
                    <a:pt x="3810" y="1169034"/>
                  </a:lnTo>
                  <a:lnTo>
                    <a:pt x="7620" y="1172845"/>
                  </a:lnTo>
                  <a:lnTo>
                    <a:pt x="1336040" y="1172845"/>
                  </a:lnTo>
                  <a:lnTo>
                    <a:pt x="1336040" y="1176654"/>
                  </a:lnTo>
                  <a:close/>
                </a:path>
                <a:path w="1336040" h="117665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1336040" h="1176655">
                  <a:moveTo>
                    <a:pt x="132842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1328420" y="3809"/>
                  </a:lnTo>
                  <a:lnTo>
                    <a:pt x="1328420" y="7619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1328420" y="3809"/>
                  </a:lnTo>
                  <a:lnTo>
                    <a:pt x="1332229" y="7619"/>
                  </a:lnTo>
                  <a:lnTo>
                    <a:pt x="1336040" y="7619"/>
                  </a:lnTo>
                  <a:lnTo>
                    <a:pt x="1336040" y="1169035"/>
                  </a:lnTo>
                  <a:lnTo>
                    <a:pt x="1332229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7619"/>
                  </a:moveTo>
                  <a:lnTo>
                    <a:pt x="1332229" y="7619"/>
                  </a:lnTo>
                  <a:lnTo>
                    <a:pt x="1328420" y="3809"/>
                  </a:lnTo>
                  <a:lnTo>
                    <a:pt x="1336040" y="3809"/>
                  </a:lnTo>
                  <a:lnTo>
                    <a:pt x="1336040" y="7619"/>
                  </a:lnTo>
                  <a:close/>
                </a:path>
                <a:path w="1336040" h="1176655">
                  <a:moveTo>
                    <a:pt x="7620" y="1172845"/>
                  </a:moveTo>
                  <a:lnTo>
                    <a:pt x="3810" y="1169034"/>
                  </a:lnTo>
                  <a:lnTo>
                    <a:pt x="7620" y="1169034"/>
                  </a:lnTo>
                  <a:lnTo>
                    <a:pt x="7620" y="1172845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7620" y="1172845"/>
                  </a:lnTo>
                  <a:lnTo>
                    <a:pt x="7620" y="1169034"/>
                  </a:lnTo>
                  <a:lnTo>
                    <a:pt x="1328420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1172845"/>
                  </a:moveTo>
                  <a:lnTo>
                    <a:pt x="1328420" y="1172845"/>
                  </a:lnTo>
                  <a:lnTo>
                    <a:pt x="1332229" y="1169034"/>
                  </a:lnTo>
                  <a:lnTo>
                    <a:pt x="1336040" y="1169035"/>
                  </a:lnTo>
                  <a:lnTo>
                    <a:pt x="1336040" y="11728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336155" y="1922145"/>
              <a:ext cx="2668270" cy="2469515"/>
            </a:xfrm>
            <a:custGeom>
              <a:avLst/>
              <a:gdLst/>
              <a:ahLst/>
              <a:cxnLst/>
              <a:rect l="l" t="t" r="r" b="b"/>
              <a:pathLst>
                <a:path w="2668270" h="2469515">
                  <a:moveTo>
                    <a:pt x="2668270" y="2469515"/>
                  </a:moveTo>
                  <a:lnTo>
                    <a:pt x="0" y="2469515"/>
                  </a:lnTo>
                  <a:lnTo>
                    <a:pt x="0" y="0"/>
                  </a:lnTo>
                  <a:lnTo>
                    <a:pt x="2668270" y="0"/>
                  </a:lnTo>
                  <a:lnTo>
                    <a:pt x="266827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2461894"/>
                  </a:lnTo>
                  <a:lnTo>
                    <a:pt x="3810" y="2461894"/>
                  </a:lnTo>
                  <a:lnTo>
                    <a:pt x="7620" y="2465704"/>
                  </a:lnTo>
                  <a:lnTo>
                    <a:pt x="2668270" y="2465704"/>
                  </a:lnTo>
                  <a:lnTo>
                    <a:pt x="2668270" y="2469515"/>
                  </a:lnTo>
                  <a:close/>
                </a:path>
                <a:path w="2668270" h="246951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2668270" h="2469515">
                  <a:moveTo>
                    <a:pt x="266065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2660650" y="3809"/>
                  </a:lnTo>
                  <a:lnTo>
                    <a:pt x="2660650" y="7619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2660650" y="3809"/>
                  </a:lnTo>
                  <a:lnTo>
                    <a:pt x="2664460" y="7619"/>
                  </a:lnTo>
                  <a:lnTo>
                    <a:pt x="2668270" y="7619"/>
                  </a:lnTo>
                  <a:lnTo>
                    <a:pt x="2668270" y="2461894"/>
                  </a:lnTo>
                  <a:lnTo>
                    <a:pt x="266446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7619"/>
                  </a:moveTo>
                  <a:lnTo>
                    <a:pt x="2664460" y="7619"/>
                  </a:lnTo>
                  <a:lnTo>
                    <a:pt x="2660650" y="3809"/>
                  </a:lnTo>
                  <a:lnTo>
                    <a:pt x="2668270" y="3809"/>
                  </a:lnTo>
                  <a:lnTo>
                    <a:pt x="2668270" y="7619"/>
                  </a:lnTo>
                  <a:close/>
                </a:path>
                <a:path w="2668270" h="2469515">
                  <a:moveTo>
                    <a:pt x="7620" y="2465704"/>
                  </a:moveTo>
                  <a:lnTo>
                    <a:pt x="3810" y="2461894"/>
                  </a:lnTo>
                  <a:lnTo>
                    <a:pt x="7620" y="2461894"/>
                  </a:lnTo>
                  <a:lnTo>
                    <a:pt x="7620" y="2465704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7620" y="2465704"/>
                  </a:lnTo>
                  <a:lnTo>
                    <a:pt x="7620" y="2461894"/>
                  </a:lnTo>
                  <a:lnTo>
                    <a:pt x="266065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2465704"/>
                  </a:moveTo>
                  <a:lnTo>
                    <a:pt x="2660650" y="2465704"/>
                  </a:lnTo>
                  <a:lnTo>
                    <a:pt x="2664460" y="2461894"/>
                  </a:lnTo>
                  <a:lnTo>
                    <a:pt x="2668270" y="2461894"/>
                  </a:lnTo>
                  <a:lnTo>
                    <a:pt x="2668270" y="2465704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文本框 42"/>
          <p:cNvSpPr txBox="1"/>
          <p:nvPr>
            <p:custDataLst>
              <p:tags r:id="rId2"/>
            </p:custDataLst>
          </p:nvPr>
        </p:nvSpPr>
        <p:spPr>
          <a:xfrm>
            <a:off x="533400" y="533400"/>
            <a:ext cx="2421890" cy="583565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l"/>
            <a:r>
              <a:rPr lang="zh-CN" altLang="en-US" sz="32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面试流程</a:t>
            </a:r>
            <a:endParaRPr lang="zh-CN" altLang="en-US" sz="3200" b="1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平行四边形 8"/>
          <p:cNvSpPr/>
          <p:nvPr>
            <p:custDataLst>
              <p:tags r:id="rId3"/>
            </p:custDataLst>
          </p:nvPr>
        </p:nvSpPr>
        <p:spPr>
          <a:xfrm>
            <a:off x="1234066" y="3259281"/>
            <a:ext cx="2105843" cy="289706"/>
          </a:xfrm>
          <a:prstGeom prst="parallelogram">
            <a:avLst>
              <a:gd name="adj" fmla="val 389285"/>
            </a:avLst>
          </a:prstGeom>
          <a:solidFill>
            <a:srgbClr val="F9944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>
            <p:custDataLst>
              <p:tags r:id="rId4"/>
            </p:custDataLst>
          </p:nvPr>
        </p:nvSpPr>
        <p:spPr>
          <a:xfrm>
            <a:off x="837490" y="2365054"/>
            <a:ext cx="2105843" cy="289706"/>
          </a:xfrm>
          <a:prstGeom prst="parallelogram">
            <a:avLst>
              <a:gd name="adj" fmla="val 389285"/>
            </a:avLst>
          </a:prstGeom>
          <a:solidFill>
            <a:srgbClr val="BE854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>
            <a:off x="331470" y="1757315"/>
            <a:ext cx="2602850" cy="62254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54" h="1134">
                <a:moveTo>
                  <a:pt x="0" y="0"/>
                </a:moveTo>
                <a:lnTo>
                  <a:pt x="3076" y="0"/>
                </a:lnTo>
                <a:lnTo>
                  <a:pt x="3528" y="0"/>
                </a:lnTo>
                <a:lnTo>
                  <a:pt x="4554" y="0"/>
                </a:lnTo>
                <a:lnTo>
                  <a:pt x="4554" y="1134"/>
                </a:lnTo>
                <a:lnTo>
                  <a:pt x="3528" y="1134"/>
                </a:lnTo>
                <a:lnTo>
                  <a:pt x="3076" y="1134"/>
                </a:lnTo>
                <a:lnTo>
                  <a:pt x="0" y="1134"/>
                </a:lnTo>
                <a:lnTo>
                  <a:pt x="567" y="567"/>
                </a:lnTo>
                <a:lnTo>
                  <a:pt x="0" y="0"/>
                </a:lnTo>
                <a:close/>
              </a:path>
            </a:pathLst>
          </a:custGeom>
          <a:solidFill>
            <a:srgbClr val="BE854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826546" y="2653473"/>
            <a:ext cx="2504994" cy="622547"/>
          </a:xfrm>
          <a:prstGeom prst="rect">
            <a:avLst/>
          </a:prstGeom>
          <a:solidFill>
            <a:srgbClr val="F9944D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平行四边形 9"/>
          <p:cNvSpPr/>
          <p:nvPr>
            <p:custDataLst>
              <p:tags r:id="rId7"/>
            </p:custDataLst>
          </p:nvPr>
        </p:nvSpPr>
        <p:spPr>
          <a:xfrm>
            <a:off x="1639011" y="4143851"/>
            <a:ext cx="2105843" cy="310951"/>
          </a:xfrm>
          <a:prstGeom prst="parallelogram">
            <a:avLst>
              <a:gd name="adj" fmla="val 389285"/>
            </a:avLst>
          </a:prstGeom>
          <a:solidFill>
            <a:srgbClr val="FCB0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1231491" y="3528386"/>
            <a:ext cx="2504994" cy="622547"/>
          </a:xfrm>
          <a:prstGeom prst="rect">
            <a:avLst/>
          </a:prstGeom>
          <a:solidFill>
            <a:srgbClr val="FCB09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>
            <p:custDataLst>
              <p:tags r:id="rId9"/>
            </p:custDataLst>
          </p:nvPr>
        </p:nvSpPr>
        <p:spPr>
          <a:xfrm>
            <a:off x="2063914" y="5056103"/>
            <a:ext cx="2105843" cy="289706"/>
          </a:xfrm>
          <a:prstGeom prst="parallelogram">
            <a:avLst>
              <a:gd name="adj" fmla="val 389285"/>
            </a:avLst>
          </a:prstGeom>
          <a:solidFill>
            <a:srgbClr val="FFBA0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1657037" y="4440639"/>
            <a:ext cx="2504994" cy="622547"/>
          </a:xfrm>
          <a:prstGeom prst="rect">
            <a:avLst/>
          </a:prstGeom>
          <a:solidFill>
            <a:srgbClr val="FFBA06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五边形 14"/>
          <p:cNvSpPr/>
          <p:nvPr>
            <p:custDataLst>
              <p:tags r:id="rId11"/>
            </p:custDataLst>
          </p:nvPr>
        </p:nvSpPr>
        <p:spPr>
          <a:xfrm>
            <a:off x="2064557" y="5346454"/>
            <a:ext cx="2504994" cy="622547"/>
          </a:xfrm>
          <a:prstGeom prst="homePlate">
            <a:avLst/>
          </a:prstGeom>
          <a:solidFill>
            <a:srgbClr val="F9944D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12"/>
            </p:custDataLst>
          </p:nvPr>
        </p:nvSpPr>
        <p:spPr>
          <a:xfrm>
            <a:off x="602506" y="1866115"/>
            <a:ext cx="2103911" cy="426190"/>
          </a:xfrm>
          <a:prstGeom prst="rect">
            <a:avLst/>
          </a:prstGeom>
          <a:noFill/>
        </p:spPr>
        <p:txBody>
          <a:bodyPr wrap="square" bIns="0" rtlCol="0">
            <a:norm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spc="300">
                <a:solidFill>
                  <a:srgbClr val="BE854A">
                    <a:lumMod val="50000"/>
                  </a:srgbClr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招聘宣讲会</a:t>
            </a:r>
            <a:endParaRPr lang="zh-CN" altLang="en-US" sz="2000" spc="300">
              <a:solidFill>
                <a:srgbClr val="BE854A">
                  <a:lumMod val="50000"/>
                </a:srgbClr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3"/>
            </p:custDataLst>
          </p:nvPr>
        </p:nvSpPr>
        <p:spPr>
          <a:xfrm>
            <a:off x="1026765" y="2784162"/>
            <a:ext cx="2103911" cy="426190"/>
          </a:xfrm>
          <a:prstGeom prst="rect">
            <a:avLst/>
          </a:prstGeom>
          <a:noFill/>
        </p:spPr>
        <p:txBody>
          <a:bodyPr wrap="square" bIns="0" rtlCol="0">
            <a:norm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spc="300">
                <a:solidFill>
                  <a:srgbClr val="F9944D">
                    <a:lumMod val="50000"/>
                  </a:srgbClr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简历</a:t>
            </a:r>
            <a:r>
              <a:rPr lang="zh-CN" altLang="en-US" sz="2000" spc="300">
                <a:solidFill>
                  <a:srgbClr val="F9944D">
                    <a:lumMod val="50000"/>
                  </a:srgbClr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报名</a:t>
            </a:r>
            <a:endParaRPr lang="zh-CN" altLang="en-US" sz="2000" spc="300">
              <a:solidFill>
                <a:srgbClr val="F9944D">
                  <a:lumMod val="50000"/>
                </a:srgbClr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4"/>
            </p:custDataLst>
          </p:nvPr>
        </p:nvSpPr>
        <p:spPr>
          <a:xfrm>
            <a:off x="1431710" y="3659075"/>
            <a:ext cx="2103911" cy="426190"/>
          </a:xfrm>
          <a:prstGeom prst="rect">
            <a:avLst/>
          </a:prstGeom>
          <a:noFill/>
        </p:spPr>
        <p:txBody>
          <a:bodyPr wrap="square" bIns="0" rtlCol="0">
            <a:normAutofit fontScale="90000"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spc="300">
                <a:solidFill>
                  <a:srgbClr val="FCB098">
                    <a:lumMod val="50000"/>
                  </a:srgbClr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文化考试及签到</a:t>
            </a:r>
            <a:endParaRPr lang="zh-CN" altLang="en-US" sz="2000" spc="300">
              <a:solidFill>
                <a:srgbClr val="FCB098">
                  <a:lumMod val="50000"/>
                </a:srgbClr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5"/>
            </p:custDataLst>
          </p:nvPr>
        </p:nvSpPr>
        <p:spPr>
          <a:xfrm>
            <a:off x="1857256" y="4571328"/>
            <a:ext cx="2103911" cy="426190"/>
          </a:xfrm>
          <a:prstGeom prst="rect">
            <a:avLst/>
          </a:prstGeom>
          <a:noFill/>
        </p:spPr>
        <p:txBody>
          <a:bodyPr wrap="square" bIns="0" rtlCol="0">
            <a:norm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spc="300">
                <a:solidFill>
                  <a:srgbClr val="FFBA06">
                    <a:lumMod val="50000"/>
                  </a:srgbClr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现场面试</a:t>
            </a:r>
            <a:endParaRPr lang="zh-CN" altLang="en-US" sz="2000" spc="300">
              <a:solidFill>
                <a:srgbClr val="FFBA06">
                  <a:lumMod val="50000"/>
                </a:srgbClr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6"/>
            </p:custDataLst>
          </p:nvPr>
        </p:nvSpPr>
        <p:spPr>
          <a:xfrm>
            <a:off x="2264777" y="5477143"/>
            <a:ext cx="2103911" cy="426190"/>
          </a:xfrm>
          <a:prstGeom prst="rect">
            <a:avLst/>
          </a:prstGeom>
          <a:noFill/>
        </p:spPr>
        <p:txBody>
          <a:bodyPr wrap="square" bIns="0" rtlCol="0">
            <a:norm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spc="300">
                <a:solidFill>
                  <a:srgbClr val="F9944D">
                    <a:lumMod val="50000"/>
                  </a:srgbClr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录用通知</a:t>
            </a:r>
            <a:endParaRPr lang="zh-CN" altLang="en-US" sz="2000" spc="300">
              <a:solidFill>
                <a:srgbClr val="F9944D">
                  <a:lumMod val="50000"/>
                </a:srgbClr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7"/>
            </p:custDataLst>
          </p:nvPr>
        </p:nvSpPr>
        <p:spPr>
          <a:xfrm>
            <a:off x="3851664" y="1656080"/>
            <a:ext cx="6940303" cy="670217"/>
          </a:xfrm>
          <a:prstGeom prst="rect">
            <a:avLst/>
          </a:prstGeom>
          <a:noFill/>
        </p:spPr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</a:bodyPr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华为-企业介绍、薪酬福利、工作环境、职业发展</a:t>
            </a:r>
            <a:endParaRPr lang="zh-CN" altLang="en-US" sz="2000" spc="150">
              <a:solidFill>
                <a:srgbClr val="000000"/>
              </a:solidFill>
              <a:effectLst/>
              <a:uFillTx/>
              <a:latin typeface="思源黑体 CN Light" panose="020B0300000000000000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18"/>
            </p:custDataLst>
          </p:nvPr>
        </p:nvSpPr>
        <p:spPr>
          <a:xfrm>
            <a:off x="4240265" y="2629310"/>
            <a:ext cx="7803786" cy="670217"/>
          </a:xfrm>
          <a:prstGeom prst="rect">
            <a:avLst/>
          </a:prstGeom>
          <a:noFill/>
        </p:spPr>
        <p:txBody>
          <a:bodyPr wrap="square" rtlCol="0">
            <a:scene3d>
              <a:camera prst="orthographicFront"/>
              <a:lightRig rig="threePt" dir="t"/>
            </a:scene3d>
          </a:bodyPr>
          <a:p>
            <a:pPr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扫码填写</a:t>
            </a:r>
            <a:r>
              <a:rPr lang="en-US" altLang="zh-CN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信息登记表</a:t>
            </a:r>
            <a:r>
              <a:rPr lang="en-US" altLang="zh-CN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以及</a:t>
            </a:r>
            <a:r>
              <a:rPr lang="en-US" altLang="zh-CN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综合测评</a:t>
            </a:r>
            <a:r>
              <a:rPr lang="en-US" altLang="zh-CN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”</a:t>
            </a:r>
            <a:endParaRPr lang="en-US" altLang="zh-CN" sz="2000">
              <a:solidFill>
                <a:srgbClr val="000000"/>
              </a:solidFill>
              <a:ea typeface="微软雅黑" panose="020B0503020204020204" charset="-122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19"/>
            </p:custDataLst>
          </p:nvPr>
        </p:nvSpPr>
        <p:spPr>
          <a:xfrm>
            <a:off x="4495800" y="3501390"/>
            <a:ext cx="7469505" cy="669925"/>
          </a:xfrm>
          <a:prstGeom prst="rect">
            <a:avLst/>
          </a:prstGeom>
          <a:noFill/>
        </p:spPr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</a:bodyPr>
          <a:p>
            <a:pPr lvl="0" algn="l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笔试通过人员，持身份证签到进入面试环节</a:t>
            </a:r>
            <a:endParaRPr lang="zh-CN" sz="2000">
              <a:solidFill>
                <a:srgbClr val="000000"/>
              </a:solidFill>
              <a:ea typeface="微软雅黑" panose="020B0503020204020204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20"/>
            </p:custDataLst>
          </p:nvPr>
        </p:nvSpPr>
        <p:spPr>
          <a:xfrm>
            <a:off x="5029042" y="4399458"/>
            <a:ext cx="5960868" cy="670187"/>
          </a:xfrm>
          <a:prstGeom prst="rect">
            <a:avLst/>
          </a:prstGeom>
          <a:noFill/>
        </p:spPr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</a:bodyPr>
          <a:p>
            <a:pPr lvl="0" algn="l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面试官一对一进行现场面试</a:t>
            </a:r>
            <a:endParaRPr lang="zh-CN" sz="2000">
              <a:solidFill>
                <a:srgbClr val="000000"/>
              </a:solidFill>
              <a:ea typeface="微软雅黑" panose="020B0503020204020204" charset="-122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21"/>
            </p:custDataLst>
          </p:nvPr>
        </p:nvSpPr>
        <p:spPr>
          <a:xfrm>
            <a:off x="5404549" y="5322633"/>
            <a:ext cx="6590496" cy="670187"/>
          </a:xfrm>
          <a:prstGeom prst="rect">
            <a:avLst/>
          </a:prstGeom>
          <a:noFill/>
        </p:spPr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</a:bodyPr>
          <a:p>
            <a:pPr lvl="0" algn="l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面试通过人员，后续等待工作人员安排来企报到</a:t>
            </a:r>
            <a:endParaRPr lang="zh-CN" sz="2000">
              <a:solidFill>
                <a:srgbClr val="000000"/>
              </a:solidFill>
              <a:ea typeface="微软雅黑" panose="020B0503020204020204" charset="-122"/>
              <a:sym typeface="+mn-ea"/>
            </a:endParaRPr>
          </a:p>
        </p:txBody>
      </p:sp>
      <p:pic>
        <p:nvPicPr>
          <p:cNvPr id="16" name="图片 15" descr="343435383038363b343532323337393bc9cfcad0cdcbb3f6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86043" y="1783710"/>
            <a:ext cx="547223" cy="547223"/>
          </a:xfrm>
          <a:prstGeom prst="rect">
            <a:avLst/>
          </a:prstGeom>
        </p:spPr>
      </p:pic>
      <p:pic>
        <p:nvPicPr>
          <p:cNvPr id="17" name="图片 16" descr="343435383038363b343532323338323bcee5c1a6c4a3d0cd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582618" y="2680512"/>
            <a:ext cx="547223" cy="547223"/>
          </a:xfrm>
          <a:prstGeom prst="rect">
            <a:avLst/>
          </a:prstGeom>
        </p:spPr>
      </p:pic>
      <p:pic>
        <p:nvPicPr>
          <p:cNvPr id="18" name="图片 17" descr="343435383038363b343532323338353bc8abc7f2bbaf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772345" y="5370918"/>
            <a:ext cx="547223" cy="547223"/>
          </a:xfrm>
          <a:prstGeom prst="rect">
            <a:avLst/>
          </a:prstGeom>
        </p:spPr>
      </p:pic>
      <p:pic>
        <p:nvPicPr>
          <p:cNvPr id="19" name="图片 18" descr="343435383038363b343532323338363bb9d8bcfcb5e3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979194" y="3577314"/>
            <a:ext cx="547223" cy="547223"/>
          </a:xfrm>
          <a:prstGeom prst="rect">
            <a:avLst/>
          </a:prstGeom>
        </p:spPr>
      </p:pic>
      <p:pic>
        <p:nvPicPr>
          <p:cNvPr id="20" name="图片 19" descr="343435383038363b343532323339343bcde2bbe3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375770" y="4474116"/>
            <a:ext cx="547223" cy="54722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7620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76200"/>
              <a:ext cx="12192000" cy="6858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67729" y="1908810"/>
              <a:ext cx="1336040" cy="1176655"/>
            </a:xfrm>
            <a:custGeom>
              <a:avLst/>
              <a:gdLst/>
              <a:ahLst/>
              <a:cxnLst/>
              <a:rect l="l" t="t" r="r" b="b"/>
              <a:pathLst>
                <a:path w="1336040" h="1176655">
                  <a:moveTo>
                    <a:pt x="1336040" y="1176654"/>
                  </a:moveTo>
                  <a:lnTo>
                    <a:pt x="0" y="1176654"/>
                  </a:lnTo>
                  <a:lnTo>
                    <a:pt x="0" y="0"/>
                  </a:lnTo>
                  <a:lnTo>
                    <a:pt x="1336040" y="0"/>
                  </a:lnTo>
                  <a:lnTo>
                    <a:pt x="133604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1169034"/>
                  </a:lnTo>
                  <a:lnTo>
                    <a:pt x="3810" y="1169034"/>
                  </a:lnTo>
                  <a:lnTo>
                    <a:pt x="7620" y="1172845"/>
                  </a:lnTo>
                  <a:lnTo>
                    <a:pt x="1336040" y="1172845"/>
                  </a:lnTo>
                  <a:lnTo>
                    <a:pt x="1336040" y="1176654"/>
                  </a:lnTo>
                  <a:close/>
                </a:path>
                <a:path w="1336040" h="117665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1336040" h="1176655">
                  <a:moveTo>
                    <a:pt x="132842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1328420" y="3809"/>
                  </a:lnTo>
                  <a:lnTo>
                    <a:pt x="1328420" y="7619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1328420" y="3809"/>
                  </a:lnTo>
                  <a:lnTo>
                    <a:pt x="1332229" y="7619"/>
                  </a:lnTo>
                  <a:lnTo>
                    <a:pt x="1336040" y="7619"/>
                  </a:lnTo>
                  <a:lnTo>
                    <a:pt x="1336040" y="1169035"/>
                  </a:lnTo>
                  <a:lnTo>
                    <a:pt x="1332229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7619"/>
                  </a:moveTo>
                  <a:lnTo>
                    <a:pt x="1332229" y="7619"/>
                  </a:lnTo>
                  <a:lnTo>
                    <a:pt x="1328420" y="3809"/>
                  </a:lnTo>
                  <a:lnTo>
                    <a:pt x="1336040" y="3809"/>
                  </a:lnTo>
                  <a:lnTo>
                    <a:pt x="1336040" y="7619"/>
                  </a:lnTo>
                  <a:close/>
                </a:path>
                <a:path w="1336040" h="1176655">
                  <a:moveTo>
                    <a:pt x="7620" y="1172845"/>
                  </a:moveTo>
                  <a:lnTo>
                    <a:pt x="3810" y="1169034"/>
                  </a:lnTo>
                  <a:lnTo>
                    <a:pt x="7620" y="1169034"/>
                  </a:lnTo>
                  <a:lnTo>
                    <a:pt x="7620" y="1172845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7620" y="1172845"/>
                  </a:lnTo>
                  <a:lnTo>
                    <a:pt x="7620" y="1169034"/>
                  </a:lnTo>
                  <a:lnTo>
                    <a:pt x="1328420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1172845"/>
                  </a:moveTo>
                  <a:lnTo>
                    <a:pt x="1328420" y="1172845"/>
                  </a:lnTo>
                  <a:lnTo>
                    <a:pt x="1332229" y="1169034"/>
                  </a:lnTo>
                  <a:lnTo>
                    <a:pt x="1336040" y="1169035"/>
                  </a:lnTo>
                  <a:lnTo>
                    <a:pt x="1336040" y="11728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336155" y="1922145"/>
              <a:ext cx="2668270" cy="2469515"/>
            </a:xfrm>
            <a:custGeom>
              <a:avLst/>
              <a:gdLst/>
              <a:ahLst/>
              <a:cxnLst/>
              <a:rect l="l" t="t" r="r" b="b"/>
              <a:pathLst>
                <a:path w="2668270" h="2469515">
                  <a:moveTo>
                    <a:pt x="2668270" y="2469515"/>
                  </a:moveTo>
                  <a:lnTo>
                    <a:pt x="0" y="2469515"/>
                  </a:lnTo>
                  <a:lnTo>
                    <a:pt x="0" y="0"/>
                  </a:lnTo>
                  <a:lnTo>
                    <a:pt x="2668270" y="0"/>
                  </a:lnTo>
                  <a:lnTo>
                    <a:pt x="266827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2461894"/>
                  </a:lnTo>
                  <a:lnTo>
                    <a:pt x="3810" y="2461894"/>
                  </a:lnTo>
                  <a:lnTo>
                    <a:pt x="7620" y="2465704"/>
                  </a:lnTo>
                  <a:lnTo>
                    <a:pt x="2668270" y="2465704"/>
                  </a:lnTo>
                  <a:lnTo>
                    <a:pt x="2668270" y="2469515"/>
                  </a:lnTo>
                  <a:close/>
                </a:path>
                <a:path w="2668270" h="246951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2668270" h="2469515">
                  <a:moveTo>
                    <a:pt x="266065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2660650" y="3809"/>
                  </a:lnTo>
                  <a:lnTo>
                    <a:pt x="2660650" y="7619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2660650" y="3809"/>
                  </a:lnTo>
                  <a:lnTo>
                    <a:pt x="2664460" y="7619"/>
                  </a:lnTo>
                  <a:lnTo>
                    <a:pt x="2668270" y="7619"/>
                  </a:lnTo>
                  <a:lnTo>
                    <a:pt x="2668270" y="2461894"/>
                  </a:lnTo>
                  <a:lnTo>
                    <a:pt x="266446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7619"/>
                  </a:moveTo>
                  <a:lnTo>
                    <a:pt x="2664460" y="7619"/>
                  </a:lnTo>
                  <a:lnTo>
                    <a:pt x="2660650" y="3809"/>
                  </a:lnTo>
                  <a:lnTo>
                    <a:pt x="2668270" y="3809"/>
                  </a:lnTo>
                  <a:lnTo>
                    <a:pt x="2668270" y="7619"/>
                  </a:lnTo>
                  <a:close/>
                </a:path>
                <a:path w="2668270" h="2469515">
                  <a:moveTo>
                    <a:pt x="7620" y="2465704"/>
                  </a:moveTo>
                  <a:lnTo>
                    <a:pt x="3810" y="2461894"/>
                  </a:lnTo>
                  <a:lnTo>
                    <a:pt x="7620" y="2461894"/>
                  </a:lnTo>
                  <a:lnTo>
                    <a:pt x="7620" y="2465704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7620" y="2465704"/>
                  </a:lnTo>
                  <a:lnTo>
                    <a:pt x="7620" y="2461894"/>
                  </a:lnTo>
                  <a:lnTo>
                    <a:pt x="266065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2465704"/>
                  </a:moveTo>
                  <a:lnTo>
                    <a:pt x="2660650" y="2465704"/>
                  </a:lnTo>
                  <a:lnTo>
                    <a:pt x="2664460" y="2461894"/>
                  </a:lnTo>
                  <a:lnTo>
                    <a:pt x="2668270" y="2461894"/>
                  </a:lnTo>
                  <a:lnTo>
                    <a:pt x="2668270" y="2465704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矩形 4" descr="7b0a2020202022776f7264617274223a20227b5c2269645c223a32353030353135382c5c227469645c223a31333439347d220a7d0a"/>
          <p:cNvSpPr/>
          <p:nvPr>
            <p:custDataLst>
              <p:tags r:id="rId2"/>
            </p:custDataLst>
          </p:nvPr>
        </p:nvSpPr>
        <p:spPr>
          <a:xfrm>
            <a:off x="3733800" y="609600"/>
            <a:ext cx="4934585" cy="1324610"/>
          </a:xfrm>
          <a:prstGeom prst="rect">
            <a:avLst/>
          </a:prstGeom>
          <a:noFill/>
        </p:spPr>
        <p:txBody>
          <a:bodyPr wrap="square" lIns="90170" tIns="46990" rIns="90170" bIns="46990" rtlCol="0" anchor="t">
            <a:spAutoFit/>
            <a:scene3d>
              <a:camera prst="perspectiveRelaxed">
                <a:rot lat="20376000" lon="0" rev="0"/>
              </a:camera>
              <a:lightRig rig="flat" dir="t">
                <a:rot lat="0" lon="0" rev="0"/>
              </a:lightRig>
            </a:scene3d>
            <a:sp3d extrusionH="508000" contourW="12700" prstMaterial="plastic">
              <a:extrusionClr>
                <a:srgbClr val="343A60"/>
              </a:extrusionClr>
              <a:contourClr>
                <a:srgbClr val="EF3127"/>
              </a:contourClr>
            </a:sp3d>
          </a:bodyPr>
          <a:p>
            <a:pPr algn="dist"/>
            <a:r>
              <a:rPr lang="zh-CN" altLang="en-US" sz="8000" b="1">
                <a:ln w="53975" cmpd="sng">
                  <a:solidFill>
                    <a:srgbClr val="FBF9E6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400" dist="38100" algn="l" rotWithShape="0">
                    <a:srgbClr val="F97856">
                      <a:alpha val="57000"/>
                    </a:srgbClr>
                  </a:outerShdw>
                  <a:reflection blurRad="12700" stA="29000" endA="900" endPos="39000" dist="76200" dir="5400000" sy="-100000" algn="bl" rotWithShape="0"/>
                </a:effectLst>
                <a:latin typeface="汉仪力量黑简" panose="00020600040101010101" charset="-122"/>
                <a:ea typeface="汉仪力量黑简" panose="00020600040101010101" charset="-122"/>
              </a:rPr>
              <a:t>温馨提示</a:t>
            </a:r>
            <a:endParaRPr lang="zh-CN" altLang="en-US" sz="8000" b="1">
              <a:ln w="53975" cmpd="sng">
                <a:solidFill>
                  <a:srgbClr val="FBF9E6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25400" dist="38100" algn="l" rotWithShape="0">
                  <a:srgbClr val="F97856">
                    <a:alpha val="57000"/>
                  </a:srgbClr>
                </a:outerShdw>
                <a:reflection blurRad="12700" stA="29000" endA="900" endPos="39000" dist="76200" dir="5400000" sy="-100000" algn="bl" rotWithShape="0"/>
              </a:effectLst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33600" y="2548890"/>
            <a:ext cx="8411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15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FillTx/>
                <a:latin typeface="思源黑体 CN Light" panose="020B0300000000000000" charset="-122"/>
                <a:ea typeface="微软雅黑" panose="020B0503020204020204" charset="-122"/>
                <a:sym typeface="+mn-ea"/>
              </a:rPr>
              <a:t>华为专场招聘会过程中请注意如下事项，谢谢配合！</a:t>
            </a:r>
            <a:endParaRPr lang="zh-CN" altLang="en-US" sz="2400" b="1" spc="15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uFillTx/>
              <a:latin typeface="思源黑体 CN Light" panose="020B0300000000000000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 descr="343635383537393b343635383639383b5371966968075fd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000" y="3657600"/>
            <a:ext cx="1544320" cy="139636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504315" y="5181600"/>
            <a:ext cx="2425065" cy="669925"/>
          </a:xfrm>
          <a:prstGeom prst="rect">
            <a:avLst/>
          </a:prstGeom>
          <a:noFill/>
        </p:spPr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</a:bodyPr>
          <a:p>
            <a:pPr lvl="0" algn="l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en-US" altLang="zh-CN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     </a:t>
            </a:r>
            <a:r>
              <a:rPr lang="zh-CN" sz="3200" b="1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禁止拍照</a:t>
            </a:r>
            <a:endParaRPr lang="zh-CN" sz="3200" b="1">
              <a:solidFill>
                <a:srgbClr val="000000"/>
              </a:solidFill>
              <a:ea typeface="微软雅黑" panose="020B0503020204020204" charset="-122"/>
              <a:sym typeface="+mn-ea"/>
            </a:endParaRPr>
          </a:p>
        </p:txBody>
      </p:sp>
      <p:pic>
        <p:nvPicPr>
          <p:cNvPr id="10" name="图片 9" descr="343635383537393b343635383639383b5371966968075fd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5400" y="3581400"/>
            <a:ext cx="1544320" cy="139636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4724400" y="5181600"/>
            <a:ext cx="2425065" cy="669925"/>
          </a:xfrm>
          <a:prstGeom prst="rect">
            <a:avLst/>
          </a:prstGeom>
          <a:noFill/>
        </p:spPr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</a:bodyPr>
          <a:p>
            <a:pPr lvl="0" algn="l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en-US" altLang="zh-CN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     </a:t>
            </a:r>
            <a:r>
              <a:rPr lang="zh-CN" sz="3200" b="1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禁止录</a:t>
            </a:r>
            <a:r>
              <a:rPr lang="zh-CN" sz="3200" b="1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音</a:t>
            </a:r>
            <a:endParaRPr lang="zh-CN" sz="3200" b="1">
              <a:solidFill>
                <a:srgbClr val="000000"/>
              </a:solidFill>
              <a:ea typeface="微软雅黑" panose="020B0503020204020204" charset="-122"/>
              <a:sym typeface="+mn-ea"/>
            </a:endParaRPr>
          </a:p>
        </p:txBody>
      </p:sp>
      <p:pic>
        <p:nvPicPr>
          <p:cNvPr id="14" name="图片 13" descr="343635383537393b343635383639383b5371966968075fd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0" y="3596640"/>
            <a:ext cx="1544320" cy="139636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8001000" y="5196840"/>
            <a:ext cx="2425065" cy="669925"/>
          </a:xfrm>
          <a:prstGeom prst="rect">
            <a:avLst/>
          </a:prstGeom>
          <a:noFill/>
        </p:spPr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</a:bodyPr>
          <a:p>
            <a:pPr lvl="0" algn="l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en-US" altLang="zh-CN" sz="200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     </a:t>
            </a:r>
            <a:r>
              <a:rPr lang="zh-CN" sz="3200" b="1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禁止作</a:t>
            </a:r>
            <a:r>
              <a:rPr lang="zh-CN" sz="3200" b="1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弊</a:t>
            </a:r>
            <a:endParaRPr lang="zh-CN" sz="3200" b="1">
              <a:solidFill>
                <a:srgbClr val="000000"/>
              </a:solidFill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67729" y="1908810"/>
              <a:ext cx="1336040" cy="1176655"/>
            </a:xfrm>
            <a:custGeom>
              <a:avLst/>
              <a:gdLst/>
              <a:ahLst/>
              <a:cxnLst/>
              <a:rect l="l" t="t" r="r" b="b"/>
              <a:pathLst>
                <a:path w="1336040" h="1176655">
                  <a:moveTo>
                    <a:pt x="1336040" y="1176654"/>
                  </a:moveTo>
                  <a:lnTo>
                    <a:pt x="0" y="1176654"/>
                  </a:lnTo>
                  <a:lnTo>
                    <a:pt x="0" y="0"/>
                  </a:lnTo>
                  <a:lnTo>
                    <a:pt x="1336040" y="0"/>
                  </a:lnTo>
                  <a:lnTo>
                    <a:pt x="133604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1169034"/>
                  </a:lnTo>
                  <a:lnTo>
                    <a:pt x="3810" y="1169034"/>
                  </a:lnTo>
                  <a:lnTo>
                    <a:pt x="7620" y="1172845"/>
                  </a:lnTo>
                  <a:lnTo>
                    <a:pt x="1336040" y="1172845"/>
                  </a:lnTo>
                  <a:lnTo>
                    <a:pt x="1336040" y="1176654"/>
                  </a:lnTo>
                  <a:close/>
                </a:path>
                <a:path w="1336040" h="117665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1336040" h="1176655">
                  <a:moveTo>
                    <a:pt x="132842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1328420" y="3809"/>
                  </a:lnTo>
                  <a:lnTo>
                    <a:pt x="1328420" y="7619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1328420" y="3809"/>
                  </a:lnTo>
                  <a:lnTo>
                    <a:pt x="1332229" y="7619"/>
                  </a:lnTo>
                  <a:lnTo>
                    <a:pt x="1336040" y="7619"/>
                  </a:lnTo>
                  <a:lnTo>
                    <a:pt x="1336040" y="1169035"/>
                  </a:lnTo>
                  <a:lnTo>
                    <a:pt x="1332229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7619"/>
                  </a:moveTo>
                  <a:lnTo>
                    <a:pt x="1332229" y="7619"/>
                  </a:lnTo>
                  <a:lnTo>
                    <a:pt x="1328420" y="3809"/>
                  </a:lnTo>
                  <a:lnTo>
                    <a:pt x="1336040" y="3809"/>
                  </a:lnTo>
                  <a:lnTo>
                    <a:pt x="1336040" y="7619"/>
                  </a:lnTo>
                  <a:close/>
                </a:path>
                <a:path w="1336040" h="1176655">
                  <a:moveTo>
                    <a:pt x="7620" y="1172845"/>
                  </a:moveTo>
                  <a:lnTo>
                    <a:pt x="3810" y="1169034"/>
                  </a:lnTo>
                  <a:lnTo>
                    <a:pt x="7620" y="1169034"/>
                  </a:lnTo>
                  <a:lnTo>
                    <a:pt x="7620" y="1172845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7620" y="1172845"/>
                  </a:lnTo>
                  <a:lnTo>
                    <a:pt x="7620" y="1169034"/>
                  </a:lnTo>
                  <a:lnTo>
                    <a:pt x="1328420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1172845"/>
                  </a:moveTo>
                  <a:lnTo>
                    <a:pt x="1328420" y="1172845"/>
                  </a:lnTo>
                  <a:lnTo>
                    <a:pt x="1332229" y="1169034"/>
                  </a:lnTo>
                  <a:lnTo>
                    <a:pt x="1336040" y="1169035"/>
                  </a:lnTo>
                  <a:lnTo>
                    <a:pt x="1336040" y="11728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336155" y="1922145"/>
              <a:ext cx="2668270" cy="2469515"/>
            </a:xfrm>
            <a:custGeom>
              <a:avLst/>
              <a:gdLst/>
              <a:ahLst/>
              <a:cxnLst/>
              <a:rect l="l" t="t" r="r" b="b"/>
              <a:pathLst>
                <a:path w="2668270" h="2469515">
                  <a:moveTo>
                    <a:pt x="2668270" y="2469515"/>
                  </a:moveTo>
                  <a:lnTo>
                    <a:pt x="0" y="2469515"/>
                  </a:lnTo>
                  <a:lnTo>
                    <a:pt x="0" y="0"/>
                  </a:lnTo>
                  <a:lnTo>
                    <a:pt x="2668270" y="0"/>
                  </a:lnTo>
                  <a:lnTo>
                    <a:pt x="266827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2461894"/>
                  </a:lnTo>
                  <a:lnTo>
                    <a:pt x="3810" y="2461894"/>
                  </a:lnTo>
                  <a:lnTo>
                    <a:pt x="7620" y="2465704"/>
                  </a:lnTo>
                  <a:lnTo>
                    <a:pt x="2668270" y="2465704"/>
                  </a:lnTo>
                  <a:lnTo>
                    <a:pt x="2668270" y="2469515"/>
                  </a:lnTo>
                  <a:close/>
                </a:path>
                <a:path w="2668270" h="246951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2668270" h="2469515">
                  <a:moveTo>
                    <a:pt x="266065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2660650" y="3809"/>
                  </a:lnTo>
                  <a:lnTo>
                    <a:pt x="2660650" y="7619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2660650" y="3809"/>
                  </a:lnTo>
                  <a:lnTo>
                    <a:pt x="2664460" y="7619"/>
                  </a:lnTo>
                  <a:lnTo>
                    <a:pt x="2668270" y="7619"/>
                  </a:lnTo>
                  <a:lnTo>
                    <a:pt x="2668270" y="2461894"/>
                  </a:lnTo>
                  <a:lnTo>
                    <a:pt x="266446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7619"/>
                  </a:moveTo>
                  <a:lnTo>
                    <a:pt x="2664460" y="7619"/>
                  </a:lnTo>
                  <a:lnTo>
                    <a:pt x="2660650" y="3809"/>
                  </a:lnTo>
                  <a:lnTo>
                    <a:pt x="2668270" y="3809"/>
                  </a:lnTo>
                  <a:lnTo>
                    <a:pt x="2668270" y="7619"/>
                  </a:lnTo>
                  <a:close/>
                </a:path>
                <a:path w="2668270" h="2469515">
                  <a:moveTo>
                    <a:pt x="7620" y="2465704"/>
                  </a:moveTo>
                  <a:lnTo>
                    <a:pt x="3810" y="2461894"/>
                  </a:lnTo>
                  <a:lnTo>
                    <a:pt x="7620" y="2461894"/>
                  </a:lnTo>
                  <a:lnTo>
                    <a:pt x="7620" y="2465704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7620" y="2465704"/>
                  </a:lnTo>
                  <a:lnTo>
                    <a:pt x="7620" y="2461894"/>
                  </a:lnTo>
                  <a:lnTo>
                    <a:pt x="266065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2465704"/>
                  </a:moveTo>
                  <a:lnTo>
                    <a:pt x="2660650" y="2465704"/>
                  </a:lnTo>
                  <a:lnTo>
                    <a:pt x="2664460" y="2461894"/>
                  </a:lnTo>
                  <a:lnTo>
                    <a:pt x="2668270" y="2461894"/>
                  </a:lnTo>
                  <a:lnTo>
                    <a:pt x="2668270" y="2465704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2"/>
          <p:cNvSpPr txBox="1"/>
          <p:nvPr/>
        </p:nvSpPr>
        <p:spPr>
          <a:xfrm>
            <a:off x="609600" y="533400"/>
            <a:ext cx="3004185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  <a:scene3d>
              <a:camera prst="orthographicFront"/>
              <a:lightRig rig="threePt" dir="t"/>
            </a:scene3d>
          </a:bodyPr>
          <a:p>
            <a:pPr marL="12700" indent="0">
              <a:lnSpc>
                <a:spcPct val="100000"/>
              </a:lnSpc>
              <a:spcBef>
                <a:spcPts val="100"/>
              </a:spcBef>
              <a:buFont typeface="Wingdings" panose="05000000000000000000"/>
              <a:buNone/>
              <a:tabLst>
                <a:tab pos="469265" algn="l"/>
                <a:tab pos="469900" algn="l"/>
              </a:tabLst>
            </a:pPr>
            <a:r>
              <a:rPr lang="zh-CN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报名方式</a:t>
            </a:r>
            <a:endParaRPr lang="zh-CN" sz="3200" b="1" dirty="0"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04800" y="1295400"/>
            <a:ext cx="6454775" cy="1402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3240" indent="-523240" algn="l" fontAlgn="auto">
              <a:lnSpc>
                <a:spcPct val="150000"/>
              </a:lnSpc>
            </a:pPr>
            <a:r>
              <a:rPr lang="en-US" altLang="zh-CN" sz="2000" b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000" b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sz="2000" b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扫码进群，进群后请实名制</a:t>
            </a:r>
            <a:r>
              <a:rPr lang="en-US" altLang="zh-CN" sz="2000" b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姓名</a:t>
            </a:r>
            <a:r>
              <a:rPr lang="en-US" altLang="zh-CN" sz="2000" b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000" b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电话</a:t>
            </a:r>
            <a:r>
              <a:rPr lang="en-US" altLang="zh-CN" sz="2000" b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en-US" altLang="zh-CN" sz="2000" b="1">
              <a:solidFill>
                <a:srgbClr val="000000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23240" indent="-523240" algn="l" fontAlgn="auto">
              <a:lnSpc>
                <a:spcPct val="150000"/>
              </a:lnSpc>
            </a:pPr>
            <a:r>
              <a:rPr lang="en-US" altLang="zh-CN" sz="2000" b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000" b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，按要求完成群内相关报名信息的提交；</a:t>
            </a:r>
            <a:endParaRPr lang="zh-CN" altLang="en-US" sz="2000" b="1">
              <a:solidFill>
                <a:srgbClr val="000000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23240" indent="-523240" algn="l" fontAlgn="auto">
              <a:lnSpc>
                <a:spcPct val="150000"/>
              </a:lnSpc>
            </a:pPr>
            <a:r>
              <a:rPr lang="en-US" altLang="zh-CN" sz="2000" b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000" b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，群内请勿闲聊，有疑问可以单独交流。</a:t>
            </a:r>
            <a:endParaRPr lang="zh-CN" altLang="en-US" sz="2000" b="1">
              <a:solidFill>
                <a:srgbClr val="000000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609600"/>
            <a:ext cx="4861560" cy="5664835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90855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250190" y="185420"/>
            <a:ext cx="11690350" cy="4519930"/>
            <a:chOff x="250190" y="185420"/>
            <a:chExt cx="11690350" cy="6457950"/>
          </a:xfrm>
        </p:grpSpPr>
        <p:sp>
          <p:nvSpPr>
            <p:cNvPr id="6" name="object 6"/>
            <p:cNvSpPr/>
            <p:nvPr/>
          </p:nvSpPr>
          <p:spPr>
            <a:xfrm>
              <a:off x="250190" y="185420"/>
              <a:ext cx="11690350" cy="6457950"/>
            </a:xfrm>
            <a:custGeom>
              <a:avLst/>
              <a:gdLst/>
              <a:ahLst/>
              <a:cxnLst/>
              <a:rect l="l" t="t" r="r" b="b"/>
              <a:pathLst>
                <a:path w="11690350" h="6457950">
                  <a:moveTo>
                    <a:pt x="11690350" y="6457950"/>
                  </a:moveTo>
                  <a:lnTo>
                    <a:pt x="0" y="6457950"/>
                  </a:lnTo>
                  <a:lnTo>
                    <a:pt x="0" y="0"/>
                  </a:lnTo>
                  <a:lnTo>
                    <a:pt x="11690350" y="0"/>
                  </a:lnTo>
                  <a:lnTo>
                    <a:pt x="11690350" y="28574"/>
                  </a:lnTo>
                  <a:lnTo>
                    <a:pt x="57150" y="28574"/>
                  </a:lnTo>
                  <a:lnTo>
                    <a:pt x="28575" y="57149"/>
                  </a:lnTo>
                  <a:lnTo>
                    <a:pt x="57150" y="57149"/>
                  </a:lnTo>
                  <a:lnTo>
                    <a:pt x="57150" y="6400800"/>
                  </a:lnTo>
                  <a:lnTo>
                    <a:pt x="28575" y="6400800"/>
                  </a:lnTo>
                  <a:lnTo>
                    <a:pt x="57150" y="6429375"/>
                  </a:lnTo>
                  <a:lnTo>
                    <a:pt x="11690350" y="6429375"/>
                  </a:lnTo>
                  <a:lnTo>
                    <a:pt x="11690350" y="6457950"/>
                  </a:lnTo>
                  <a:close/>
                </a:path>
                <a:path w="11690350" h="6457950">
                  <a:moveTo>
                    <a:pt x="57150" y="57149"/>
                  </a:moveTo>
                  <a:lnTo>
                    <a:pt x="28575" y="57149"/>
                  </a:lnTo>
                  <a:lnTo>
                    <a:pt x="57150" y="28574"/>
                  </a:lnTo>
                  <a:lnTo>
                    <a:pt x="57150" y="57149"/>
                  </a:lnTo>
                  <a:close/>
                </a:path>
                <a:path w="11690350" h="6457950">
                  <a:moveTo>
                    <a:pt x="11633200" y="57149"/>
                  </a:moveTo>
                  <a:lnTo>
                    <a:pt x="57150" y="57149"/>
                  </a:lnTo>
                  <a:lnTo>
                    <a:pt x="57150" y="28574"/>
                  </a:lnTo>
                  <a:lnTo>
                    <a:pt x="11633200" y="28574"/>
                  </a:lnTo>
                  <a:lnTo>
                    <a:pt x="11633200" y="57149"/>
                  </a:lnTo>
                  <a:close/>
                </a:path>
                <a:path w="11690350" h="6457950">
                  <a:moveTo>
                    <a:pt x="11633200" y="6429375"/>
                  </a:moveTo>
                  <a:lnTo>
                    <a:pt x="11633200" y="28574"/>
                  </a:lnTo>
                  <a:lnTo>
                    <a:pt x="11661775" y="57149"/>
                  </a:lnTo>
                  <a:lnTo>
                    <a:pt x="11690350" y="57149"/>
                  </a:lnTo>
                  <a:lnTo>
                    <a:pt x="11690350" y="6400800"/>
                  </a:lnTo>
                  <a:lnTo>
                    <a:pt x="11661775" y="6400800"/>
                  </a:lnTo>
                  <a:lnTo>
                    <a:pt x="11633200" y="6429375"/>
                  </a:lnTo>
                  <a:close/>
                </a:path>
                <a:path w="11690350" h="6457950">
                  <a:moveTo>
                    <a:pt x="11690350" y="57149"/>
                  </a:moveTo>
                  <a:lnTo>
                    <a:pt x="11661775" y="57149"/>
                  </a:lnTo>
                  <a:lnTo>
                    <a:pt x="11633200" y="28574"/>
                  </a:lnTo>
                  <a:lnTo>
                    <a:pt x="11690350" y="28574"/>
                  </a:lnTo>
                  <a:lnTo>
                    <a:pt x="11690350" y="57149"/>
                  </a:lnTo>
                  <a:close/>
                </a:path>
                <a:path w="11690350" h="6457950">
                  <a:moveTo>
                    <a:pt x="57150" y="6429375"/>
                  </a:moveTo>
                  <a:lnTo>
                    <a:pt x="28575" y="6400800"/>
                  </a:lnTo>
                  <a:lnTo>
                    <a:pt x="57150" y="6400800"/>
                  </a:lnTo>
                  <a:lnTo>
                    <a:pt x="57150" y="6429375"/>
                  </a:lnTo>
                  <a:close/>
                </a:path>
                <a:path w="11690350" h="6457950">
                  <a:moveTo>
                    <a:pt x="11633200" y="6429375"/>
                  </a:moveTo>
                  <a:lnTo>
                    <a:pt x="57150" y="6429375"/>
                  </a:lnTo>
                  <a:lnTo>
                    <a:pt x="57150" y="6400800"/>
                  </a:lnTo>
                  <a:lnTo>
                    <a:pt x="11633200" y="6400800"/>
                  </a:lnTo>
                  <a:lnTo>
                    <a:pt x="11633200" y="6429375"/>
                  </a:lnTo>
                  <a:close/>
                </a:path>
                <a:path w="11690350" h="6457950">
                  <a:moveTo>
                    <a:pt x="11690350" y="6429375"/>
                  </a:moveTo>
                  <a:lnTo>
                    <a:pt x="11633200" y="6429375"/>
                  </a:lnTo>
                  <a:lnTo>
                    <a:pt x="11661775" y="6400800"/>
                  </a:lnTo>
                  <a:lnTo>
                    <a:pt x="11690350" y="6400800"/>
                  </a:lnTo>
                  <a:lnTo>
                    <a:pt x="11690350" y="6429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606925" y="341566"/>
              <a:ext cx="2575560" cy="855048"/>
            </a:xfrm>
            <a:prstGeom prst="rect">
              <a:avLst/>
            </a:prstGeom>
          </p:spPr>
        </p:pic>
      </p:grpSp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6553200" y="2057400"/>
            <a:ext cx="3443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p>
            <a:r>
              <a:rPr lang="en-US" altLang="zh-CN" sz="6600">
                <a:solidFill>
                  <a:schemeClr val="bg1"/>
                </a:solidFill>
                <a:latin typeface="Calibri" panose="020F0502020204030204" charset="0"/>
                <a:ea typeface="黑体" panose="02010609060101010101" charset="-122"/>
                <a:sym typeface="Calibri" panose="020F0502020204030204" charset="0"/>
              </a:rPr>
              <a:t>THANKS</a:t>
            </a:r>
            <a:endParaRPr lang="zh-CN" altLang="en-US">
              <a:solidFill>
                <a:srgbClr val="000000"/>
              </a:solidFill>
              <a:ea typeface="黑体" panose="02010609060101010101" charset="-122"/>
            </a:endParaRPr>
          </a:p>
        </p:txBody>
      </p:sp>
      <p:sp>
        <p:nvSpPr>
          <p:cNvPr id="17412" name="任意多边形 9"/>
          <p:cNvSpPr>
            <a:spLocks noChangeArrowheads="1"/>
          </p:cNvSpPr>
          <p:nvPr/>
        </p:nvSpPr>
        <p:spPr bwMode="auto">
          <a:xfrm>
            <a:off x="8578533" y="1978978"/>
            <a:ext cx="1296987" cy="1395412"/>
          </a:xfrm>
          <a:custGeom>
            <a:avLst/>
            <a:gdLst>
              <a:gd name="T0" fmla="*/ 598506 w 1297237"/>
              <a:gd name="T1" fmla="*/ 0 h 1397233"/>
              <a:gd name="T2" fmla="*/ 1296987 w 1297237"/>
              <a:gd name="T3" fmla="*/ 697706 h 1397233"/>
              <a:gd name="T4" fmla="*/ 598506 w 1297237"/>
              <a:gd name="T5" fmla="*/ 1395412 h 1397233"/>
              <a:gd name="T6" fmla="*/ 19313 w 1297237"/>
              <a:gd name="T7" fmla="*/ 1087800 h 1397233"/>
              <a:gd name="T8" fmla="*/ 433 w 1297237"/>
              <a:gd name="T9" fmla="*/ 1053055 h 1397233"/>
              <a:gd name="T10" fmla="*/ 63992 w 1297237"/>
              <a:gd name="T11" fmla="*/ 1053055 h 1397233"/>
              <a:gd name="T12" fmla="*/ 65842 w 1297237"/>
              <a:gd name="T13" fmla="*/ 1056461 h 1397233"/>
              <a:gd name="T14" fmla="*/ 598505 w 1297237"/>
              <a:gd name="T15" fmla="*/ 1339361 h 1397233"/>
              <a:gd name="T16" fmla="*/ 1240874 w 1297237"/>
              <a:gd name="T17" fmla="*/ 697706 h 1397233"/>
              <a:gd name="T18" fmla="*/ 598505 w 1297237"/>
              <a:gd name="T19" fmla="*/ 56050 h 1397233"/>
              <a:gd name="T20" fmla="*/ 65842 w 1297237"/>
              <a:gd name="T21" fmla="*/ 338950 h 1397233"/>
              <a:gd name="T22" fmla="*/ 63558 w 1297237"/>
              <a:gd name="T23" fmla="*/ 343154 h 1397233"/>
              <a:gd name="T24" fmla="*/ 0 w 1297237"/>
              <a:gd name="T25" fmla="*/ 343154 h 1397233"/>
              <a:gd name="T26" fmla="*/ 19313 w 1297237"/>
              <a:gd name="T27" fmla="*/ 307612 h 1397233"/>
              <a:gd name="T28" fmla="*/ 598506 w 1297237"/>
              <a:gd name="T29" fmla="*/ 0 h 13972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97237"/>
              <a:gd name="T46" fmla="*/ 0 h 1397233"/>
              <a:gd name="T47" fmla="*/ 1297237 w 1297237"/>
              <a:gd name="T48" fmla="*/ 1397233 h 13972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97237" h="1397233">
                <a:moveTo>
                  <a:pt x="598621" y="0"/>
                </a:moveTo>
                <a:cubicBezTo>
                  <a:pt x="984456" y="0"/>
                  <a:pt x="1297237" y="312781"/>
                  <a:pt x="1297237" y="698617"/>
                </a:cubicBezTo>
                <a:cubicBezTo>
                  <a:pt x="1297237" y="1084452"/>
                  <a:pt x="984456" y="1397233"/>
                  <a:pt x="598621" y="1397233"/>
                </a:cubicBezTo>
                <a:cubicBezTo>
                  <a:pt x="357474" y="1397233"/>
                  <a:pt x="144864" y="1275053"/>
                  <a:pt x="19317" y="1089220"/>
                </a:cubicBezTo>
                <a:lnTo>
                  <a:pt x="433" y="1054429"/>
                </a:lnTo>
                <a:lnTo>
                  <a:pt x="64004" y="1054429"/>
                </a:lnTo>
                <a:lnTo>
                  <a:pt x="65855" y="1057840"/>
                </a:lnTo>
                <a:cubicBezTo>
                  <a:pt x="181316" y="1228744"/>
                  <a:pt x="376846" y="1341109"/>
                  <a:pt x="598620" y="1341109"/>
                </a:cubicBezTo>
                <a:cubicBezTo>
                  <a:pt x="953459" y="1341109"/>
                  <a:pt x="1241113" y="1053455"/>
                  <a:pt x="1241113" y="698616"/>
                </a:cubicBezTo>
                <a:cubicBezTo>
                  <a:pt x="1241113" y="343777"/>
                  <a:pt x="953459" y="56123"/>
                  <a:pt x="598620" y="56123"/>
                </a:cubicBezTo>
                <a:cubicBezTo>
                  <a:pt x="376846" y="56123"/>
                  <a:pt x="181316" y="168488"/>
                  <a:pt x="65855" y="339392"/>
                </a:cubicBezTo>
                <a:lnTo>
                  <a:pt x="63570" y="343602"/>
                </a:lnTo>
                <a:lnTo>
                  <a:pt x="0" y="343602"/>
                </a:lnTo>
                <a:lnTo>
                  <a:pt x="19317" y="308013"/>
                </a:lnTo>
                <a:cubicBezTo>
                  <a:pt x="144864" y="122180"/>
                  <a:pt x="357474" y="0"/>
                  <a:pt x="5986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p>
            <a:endParaRPr lang="zh-CN" altLang="en-US"/>
          </a:p>
        </p:txBody>
      </p:sp>
      <p:pic>
        <p:nvPicPr>
          <p:cNvPr id="17414" name="Picture 7" descr="{9CA335C2-4FC8-4D1F-A858-93F9CE2BEF41}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11510" r="17943" b="-6174"/>
          <a:stretch>
            <a:fillRect/>
          </a:stretch>
        </p:blipFill>
        <p:spPr bwMode="auto">
          <a:xfrm>
            <a:off x="609600" y="1219200"/>
            <a:ext cx="3529013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865411"/>
            <a:ext cx="12192000" cy="1992877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>
            <a:off x="740057" y="1788849"/>
            <a:ext cx="3695307" cy="3695307"/>
          </a:xfrm>
          <a:prstGeom prst="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784860" y="3256915"/>
            <a:ext cx="3603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Nexa Bold" charset="0"/>
              </a:rPr>
              <a:t>PART 1</a:t>
            </a:r>
            <a:endParaRPr lang="en-US" altLang="zh-CN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Nexa Bold" charset="0"/>
            </a:endParaRPr>
          </a:p>
        </p:txBody>
      </p:sp>
      <p:cxnSp>
        <p:nvCxnSpPr>
          <p:cNvPr id="8" name="Straight Connector 3"/>
          <p:cNvCxnSpPr/>
          <p:nvPr/>
        </p:nvCxnSpPr>
        <p:spPr>
          <a:xfrm>
            <a:off x="3265488" y="2966021"/>
            <a:ext cx="564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576070" y="635"/>
            <a:ext cx="2021840" cy="13468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86630" y="3226435"/>
            <a:ext cx="32353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buClrTx/>
              <a:buSzTx/>
            </a:pPr>
            <a:r>
              <a:rPr lang="zh-CN" altLang="en-US" sz="4800" b="1" dirty="0">
                <a:latin typeface="微软雅黑" panose="020B0503020204020204" charset="-122"/>
                <a:ea typeface="微软雅黑" panose="020B0503020204020204" charset="-122"/>
                <a:cs typeface="Roboto" panose="02000000000000000000" charset="0"/>
                <a:sym typeface="+mn-ea"/>
              </a:rPr>
              <a:t>企业介绍</a:t>
            </a:r>
            <a:endParaRPr lang="zh-CN" altLang="en-US" sz="4800" b="1" dirty="0">
              <a:latin typeface="微软雅黑" panose="020B0503020204020204" charset="-122"/>
              <a:ea typeface="微软雅黑" panose="020B0503020204020204" charset="-122"/>
              <a:cs typeface="Roboto" panose="02000000000000000000" charset="0"/>
              <a:sym typeface="+mn-ea"/>
            </a:endParaRPr>
          </a:p>
        </p:txBody>
      </p:sp>
      <p:cxnSp>
        <p:nvCxnSpPr>
          <p:cNvPr id="11" name="Straight Connector 3"/>
          <p:cNvCxnSpPr/>
          <p:nvPr/>
        </p:nvCxnSpPr>
        <p:spPr>
          <a:xfrm>
            <a:off x="1316038" y="2495486"/>
            <a:ext cx="564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33900" y="6028334"/>
              <a:ext cx="381635" cy="354965"/>
            </a:xfrm>
            <a:custGeom>
              <a:avLst/>
              <a:gdLst/>
              <a:ahLst/>
              <a:cxnLst/>
              <a:rect l="l" t="t" r="r" b="b"/>
              <a:pathLst>
                <a:path w="381635" h="354964">
                  <a:moveTo>
                    <a:pt x="249857" y="34658"/>
                  </a:moveTo>
                  <a:lnTo>
                    <a:pt x="198920" y="34658"/>
                  </a:lnTo>
                  <a:lnTo>
                    <a:pt x="213410" y="33756"/>
                  </a:lnTo>
                  <a:lnTo>
                    <a:pt x="205889" y="29934"/>
                  </a:lnTo>
                  <a:lnTo>
                    <a:pt x="247078" y="2019"/>
                  </a:lnTo>
                  <a:lnTo>
                    <a:pt x="258610" y="0"/>
                  </a:lnTo>
                  <a:lnTo>
                    <a:pt x="317636" y="14998"/>
                  </a:lnTo>
                  <a:lnTo>
                    <a:pt x="312839" y="17437"/>
                  </a:lnTo>
                  <a:lnTo>
                    <a:pt x="337584" y="17437"/>
                  </a:lnTo>
                  <a:lnTo>
                    <a:pt x="339611" y="25679"/>
                  </a:lnTo>
                  <a:lnTo>
                    <a:pt x="263105" y="25679"/>
                  </a:lnTo>
                  <a:lnTo>
                    <a:pt x="251574" y="27698"/>
                  </a:lnTo>
                  <a:lnTo>
                    <a:pt x="257794" y="29279"/>
                  </a:lnTo>
                  <a:lnTo>
                    <a:pt x="249857" y="34658"/>
                  </a:lnTo>
                  <a:close/>
                </a:path>
                <a:path w="381635" h="354964">
                  <a:moveTo>
                    <a:pt x="337584" y="17437"/>
                  </a:moveTo>
                  <a:lnTo>
                    <a:pt x="312839" y="17437"/>
                  </a:lnTo>
                  <a:lnTo>
                    <a:pt x="322834" y="16319"/>
                  </a:lnTo>
                  <a:lnTo>
                    <a:pt x="317636" y="14998"/>
                  </a:lnTo>
                  <a:lnTo>
                    <a:pt x="344944" y="1117"/>
                  </a:lnTo>
                  <a:lnTo>
                    <a:pt x="365290" y="10439"/>
                  </a:lnTo>
                  <a:lnTo>
                    <a:pt x="366967" y="17259"/>
                  </a:lnTo>
                  <a:lnTo>
                    <a:pt x="337540" y="17259"/>
                  </a:lnTo>
                  <a:lnTo>
                    <a:pt x="337584" y="17437"/>
                  </a:lnTo>
                  <a:close/>
                </a:path>
                <a:path w="381635" h="354964">
                  <a:moveTo>
                    <a:pt x="312839" y="17437"/>
                  </a:moveTo>
                  <a:lnTo>
                    <a:pt x="317636" y="14998"/>
                  </a:lnTo>
                  <a:lnTo>
                    <a:pt x="322834" y="16319"/>
                  </a:lnTo>
                  <a:lnTo>
                    <a:pt x="312839" y="17437"/>
                  </a:lnTo>
                  <a:close/>
                </a:path>
                <a:path w="381635" h="354964">
                  <a:moveTo>
                    <a:pt x="341838" y="34737"/>
                  </a:moveTo>
                  <a:lnTo>
                    <a:pt x="337540" y="17259"/>
                  </a:lnTo>
                  <a:lnTo>
                    <a:pt x="357886" y="26581"/>
                  </a:lnTo>
                  <a:lnTo>
                    <a:pt x="341838" y="34737"/>
                  </a:lnTo>
                  <a:close/>
                </a:path>
                <a:path w="381635" h="354964">
                  <a:moveTo>
                    <a:pt x="351218" y="72881"/>
                  </a:moveTo>
                  <a:lnTo>
                    <a:pt x="341838" y="34737"/>
                  </a:lnTo>
                  <a:lnTo>
                    <a:pt x="357886" y="26581"/>
                  </a:lnTo>
                  <a:lnTo>
                    <a:pt x="337540" y="17259"/>
                  </a:lnTo>
                  <a:lnTo>
                    <a:pt x="366967" y="17259"/>
                  </a:lnTo>
                  <a:lnTo>
                    <a:pt x="379272" y="67297"/>
                  </a:lnTo>
                  <a:lnTo>
                    <a:pt x="359460" y="67297"/>
                  </a:lnTo>
                  <a:lnTo>
                    <a:pt x="351218" y="72881"/>
                  </a:lnTo>
                  <a:close/>
                </a:path>
                <a:path w="381635" h="354964">
                  <a:moveTo>
                    <a:pt x="136245" y="33756"/>
                  </a:moveTo>
                  <a:lnTo>
                    <a:pt x="168351" y="17437"/>
                  </a:lnTo>
                  <a:lnTo>
                    <a:pt x="181292" y="17437"/>
                  </a:lnTo>
                  <a:lnTo>
                    <a:pt x="205889" y="29934"/>
                  </a:lnTo>
                  <a:lnTo>
                    <a:pt x="202555" y="32194"/>
                  </a:lnTo>
                  <a:lnTo>
                    <a:pt x="142722" y="32194"/>
                  </a:lnTo>
                  <a:lnTo>
                    <a:pt x="136245" y="33756"/>
                  </a:lnTo>
                  <a:close/>
                </a:path>
                <a:path w="381635" h="354964">
                  <a:moveTo>
                    <a:pt x="257794" y="29279"/>
                  </a:moveTo>
                  <a:lnTo>
                    <a:pt x="251574" y="27698"/>
                  </a:lnTo>
                  <a:lnTo>
                    <a:pt x="263105" y="25679"/>
                  </a:lnTo>
                  <a:lnTo>
                    <a:pt x="257794" y="29279"/>
                  </a:lnTo>
                  <a:close/>
                </a:path>
                <a:path w="381635" h="354964">
                  <a:moveTo>
                    <a:pt x="315785" y="44018"/>
                  </a:moveTo>
                  <a:lnTo>
                    <a:pt x="257794" y="29279"/>
                  </a:lnTo>
                  <a:lnTo>
                    <a:pt x="263105" y="25679"/>
                  </a:lnTo>
                  <a:lnTo>
                    <a:pt x="339611" y="25679"/>
                  </a:lnTo>
                  <a:lnTo>
                    <a:pt x="341838" y="34737"/>
                  </a:lnTo>
                  <a:lnTo>
                    <a:pt x="325780" y="42900"/>
                  </a:lnTo>
                  <a:lnTo>
                    <a:pt x="315785" y="44018"/>
                  </a:lnTo>
                  <a:close/>
                </a:path>
                <a:path w="381635" h="354964">
                  <a:moveTo>
                    <a:pt x="198920" y="34658"/>
                  </a:moveTo>
                  <a:lnTo>
                    <a:pt x="205889" y="29934"/>
                  </a:lnTo>
                  <a:lnTo>
                    <a:pt x="213410" y="33756"/>
                  </a:lnTo>
                  <a:lnTo>
                    <a:pt x="198920" y="34658"/>
                  </a:lnTo>
                  <a:close/>
                </a:path>
                <a:path w="381635" h="354964">
                  <a:moveTo>
                    <a:pt x="83122" y="70005"/>
                  </a:moveTo>
                  <a:lnTo>
                    <a:pt x="97789" y="40182"/>
                  </a:lnTo>
                  <a:lnTo>
                    <a:pt x="110604" y="32194"/>
                  </a:lnTo>
                  <a:lnTo>
                    <a:pt x="139318" y="32194"/>
                  </a:lnTo>
                  <a:lnTo>
                    <a:pt x="136245" y="33756"/>
                  </a:lnTo>
                  <a:lnTo>
                    <a:pt x="200250" y="33756"/>
                  </a:lnTo>
                  <a:lnTo>
                    <a:pt x="198920" y="34658"/>
                  </a:lnTo>
                  <a:lnTo>
                    <a:pt x="249857" y="34658"/>
                  </a:lnTo>
                  <a:lnTo>
                    <a:pt x="237696" y="42900"/>
                  </a:lnTo>
                  <a:lnTo>
                    <a:pt x="168351" y="42900"/>
                  </a:lnTo>
                  <a:lnTo>
                    <a:pt x="174821" y="46189"/>
                  </a:lnTo>
                  <a:lnTo>
                    <a:pt x="161829" y="52793"/>
                  </a:lnTo>
                  <a:lnTo>
                    <a:pt x="123431" y="52793"/>
                  </a:lnTo>
                  <a:lnTo>
                    <a:pt x="110604" y="60769"/>
                  </a:lnTo>
                  <a:lnTo>
                    <a:pt x="119508" y="60769"/>
                  </a:lnTo>
                  <a:lnTo>
                    <a:pt x="115935" y="68033"/>
                  </a:lnTo>
                  <a:lnTo>
                    <a:pt x="85547" y="68033"/>
                  </a:lnTo>
                  <a:lnTo>
                    <a:pt x="83122" y="70005"/>
                  </a:lnTo>
                  <a:close/>
                </a:path>
                <a:path w="381635" h="354964">
                  <a:moveTo>
                    <a:pt x="200250" y="33756"/>
                  </a:moveTo>
                  <a:lnTo>
                    <a:pt x="136245" y="33756"/>
                  </a:lnTo>
                  <a:lnTo>
                    <a:pt x="142722" y="32194"/>
                  </a:lnTo>
                  <a:lnTo>
                    <a:pt x="202555" y="32194"/>
                  </a:lnTo>
                  <a:lnTo>
                    <a:pt x="200250" y="33756"/>
                  </a:lnTo>
                  <a:close/>
                </a:path>
                <a:path w="381635" h="354964">
                  <a:moveTo>
                    <a:pt x="174821" y="46189"/>
                  </a:moveTo>
                  <a:lnTo>
                    <a:pt x="168351" y="42900"/>
                  </a:lnTo>
                  <a:lnTo>
                    <a:pt x="181292" y="42900"/>
                  </a:lnTo>
                  <a:lnTo>
                    <a:pt x="174821" y="46189"/>
                  </a:lnTo>
                  <a:close/>
                </a:path>
                <a:path w="381635" h="354964">
                  <a:moveTo>
                    <a:pt x="200456" y="59220"/>
                  </a:moveTo>
                  <a:lnTo>
                    <a:pt x="174821" y="46189"/>
                  </a:lnTo>
                  <a:lnTo>
                    <a:pt x="181292" y="42900"/>
                  </a:lnTo>
                  <a:lnTo>
                    <a:pt x="237696" y="42900"/>
                  </a:lnTo>
                  <a:lnTo>
                    <a:pt x="214947" y="58318"/>
                  </a:lnTo>
                  <a:lnTo>
                    <a:pt x="200456" y="59220"/>
                  </a:lnTo>
                  <a:close/>
                </a:path>
                <a:path w="381635" h="354964">
                  <a:moveTo>
                    <a:pt x="119508" y="60769"/>
                  </a:moveTo>
                  <a:lnTo>
                    <a:pt x="110604" y="60769"/>
                  </a:lnTo>
                  <a:lnTo>
                    <a:pt x="123431" y="52793"/>
                  </a:lnTo>
                  <a:lnTo>
                    <a:pt x="119508" y="60769"/>
                  </a:lnTo>
                  <a:close/>
                </a:path>
                <a:path w="381635" h="354964">
                  <a:moveTo>
                    <a:pt x="142722" y="60769"/>
                  </a:moveTo>
                  <a:lnTo>
                    <a:pt x="119508" y="60769"/>
                  </a:lnTo>
                  <a:lnTo>
                    <a:pt x="123431" y="52793"/>
                  </a:lnTo>
                  <a:lnTo>
                    <a:pt x="161829" y="52793"/>
                  </a:lnTo>
                  <a:lnTo>
                    <a:pt x="149186" y="59220"/>
                  </a:lnTo>
                  <a:lnTo>
                    <a:pt x="142722" y="60769"/>
                  </a:lnTo>
                  <a:close/>
                </a:path>
                <a:path w="381635" h="354964">
                  <a:moveTo>
                    <a:pt x="353593" y="82537"/>
                  </a:moveTo>
                  <a:lnTo>
                    <a:pt x="351218" y="72881"/>
                  </a:lnTo>
                  <a:lnTo>
                    <a:pt x="359460" y="67297"/>
                  </a:lnTo>
                  <a:lnTo>
                    <a:pt x="353593" y="82537"/>
                  </a:lnTo>
                  <a:close/>
                </a:path>
                <a:path w="381635" h="354964">
                  <a:moveTo>
                    <a:pt x="378722" y="82537"/>
                  </a:moveTo>
                  <a:lnTo>
                    <a:pt x="353593" y="82537"/>
                  </a:lnTo>
                  <a:lnTo>
                    <a:pt x="359460" y="67297"/>
                  </a:lnTo>
                  <a:lnTo>
                    <a:pt x="379272" y="67297"/>
                  </a:lnTo>
                  <a:lnTo>
                    <a:pt x="381342" y="75717"/>
                  </a:lnTo>
                  <a:lnTo>
                    <a:pt x="378722" y="82537"/>
                  </a:lnTo>
                  <a:close/>
                </a:path>
                <a:path w="381635" h="354964">
                  <a:moveTo>
                    <a:pt x="81737" y="72821"/>
                  </a:moveTo>
                  <a:lnTo>
                    <a:pt x="83122" y="70005"/>
                  </a:lnTo>
                  <a:lnTo>
                    <a:pt x="85547" y="68033"/>
                  </a:lnTo>
                  <a:lnTo>
                    <a:pt x="81737" y="72821"/>
                  </a:lnTo>
                  <a:close/>
                </a:path>
                <a:path w="381635" h="354964">
                  <a:moveTo>
                    <a:pt x="113581" y="72821"/>
                  </a:moveTo>
                  <a:lnTo>
                    <a:pt x="81737" y="72821"/>
                  </a:lnTo>
                  <a:lnTo>
                    <a:pt x="85547" y="68033"/>
                  </a:lnTo>
                  <a:lnTo>
                    <a:pt x="115935" y="68033"/>
                  </a:lnTo>
                  <a:lnTo>
                    <a:pt x="113581" y="72821"/>
                  </a:lnTo>
                  <a:close/>
                </a:path>
                <a:path w="381635" h="354964">
                  <a:moveTo>
                    <a:pt x="105891" y="321209"/>
                  </a:moveTo>
                  <a:lnTo>
                    <a:pt x="27495" y="305269"/>
                  </a:lnTo>
                  <a:lnTo>
                    <a:pt x="16243" y="293573"/>
                  </a:lnTo>
                  <a:lnTo>
                    <a:pt x="190" y="195668"/>
                  </a:lnTo>
                  <a:lnTo>
                    <a:pt x="0" y="193357"/>
                  </a:lnTo>
                  <a:lnTo>
                    <a:pt x="0" y="144398"/>
                  </a:lnTo>
                  <a:lnTo>
                    <a:pt x="5270" y="133311"/>
                  </a:lnTo>
                  <a:lnTo>
                    <a:pt x="83122" y="70005"/>
                  </a:lnTo>
                  <a:lnTo>
                    <a:pt x="81737" y="72821"/>
                  </a:lnTo>
                  <a:lnTo>
                    <a:pt x="113581" y="72821"/>
                  </a:lnTo>
                  <a:lnTo>
                    <a:pt x="107378" y="85432"/>
                  </a:lnTo>
                  <a:lnTo>
                    <a:pt x="103568" y="90208"/>
                  </a:lnTo>
                  <a:lnTo>
                    <a:pt x="36936" y="144398"/>
                  </a:lnTo>
                  <a:lnTo>
                    <a:pt x="28575" y="144398"/>
                  </a:lnTo>
                  <a:lnTo>
                    <a:pt x="23304" y="155486"/>
                  </a:lnTo>
                  <a:lnTo>
                    <a:pt x="28575" y="155486"/>
                  </a:lnTo>
                  <a:lnTo>
                    <a:pt x="28575" y="191046"/>
                  </a:lnTo>
                  <a:lnTo>
                    <a:pt x="28384" y="191046"/>
                  </a:lnTo>
                  <a:lnTo>
                    <a:pt x="28575" y="193357"/>
                  </a:lnTo>
                  <a:lnTo>
                    <a:pt x="28763" y="193357"/>
                  </a:lnTo>
                  <a:lnTo>
                    <a:pt x="42521" y="277266"/>
                  </a:lnTo>
                  <a:lnTo>
                    <a:pt x="33185" y="277266"/>
                  </a:lnTo>
                  <a:lnTo>
                    <a:pt x="44437" y="288950"/>
                  </a:lnTo>
                  <a:lnTo>
                    <a:pt x="90659" y="288950"/>
                  </a:lnTo>
                  <a:lnTo>
                    <a:pt x="113461" y="293585"/>
                  </a:lnTo>
                  <a:lnTo>
                    <a:pt x="117081" y="294843"/>
                  </a:lnTo>
                  <a:lnTo>
                    <a:pt x="167201" y="320319"/>
                  </a:lnTo>
                  <a:lnTo>
                    <a:pt x="104139" y="320319"/>
                  </a:lnTo>
                  <a:lnTo>
                    <a:pt x="105891" y="321209"/>
                  </a:lnTo>
                  <a:close/>
                </a:path>
                <a:path w="381635" h="354964">
                  <a:moveTo>
                    <a:pt x="289758" y="219336"/>
                  </a:moveTo>
                  <a:lnTo>
                    <a:pt x="305155" y="109778"/>
                  </a:lnTo>
                  <a:lnTo>
                    <a:pt x="311289" y="99936"/>
                  </a:lnTo>
                  <a:lnTo>
                    <a:pt x="351218" y="72881"/>
                  </a:lnTo>
                  <a:lnTo>
                    <a:pt x="353593" y="82537"/>
                  </a:lnTo>
                  <a:lnTo>
                    <a:pt x="378722" y="82537"/>
                  </a:lnTo>
                  <a:lnTo>
                    <a:pt x="375488" y="90957"/>
                  </a:lnTo>
                  <a:lnTo>
                    <a:pt x="341839" y="113753"/>
                  </a:lnTo>
                  <a:lnTo>
                    <a:pt x="333463" y="113753"/>
                  </a:lnTo>
                  <a:lnTo>
                    <a:pt x="327329" y="123583"/>
                  </a:lnTo>
                  <a:lnTo>
                    <a:pt x="332081" y="123583"/>
                  </a:lnTo>
                  <a:lnTo>
                    <a:pt x="319086" y="215976"/>
                  </a:lnTo>
                  <a:lnTo>
                    <a:pt x="293065" y="215976"/>
                  </a:lnTo>
                  <a:lnTo>
                    <a:pt x="289758" y="219336"/>
                  </a:lnTo>
                  <a:close/>
                </a:path>
                <a:path w="381635" h="354964">
                  <a:moveTo>
                    <a:pt x="327329" y="123583"/>
                  </a:moveTo>
                  <a:lnTo>
                    <a:pt x="333463" y="113753"/>
                  </a:lnTo>
                  <a:lnTo>
                    <a:pt x="332581" y="120025"/>
                  </a:lnTo>
                  <a:lnTo>
                    <a:pt x="327329" y="123583"/>
                  </a:lnTo>
                  <a:close/>
                </a:path>
                <a:path w="381635" h="354964">
                  <a:moveTo>
                    <a:pt x="332581" y="120025"/>
                  </a:moveTo>
                  <a:lnTo>
                    <a:pt x="333463" y="113753"/>
                  </a:lnTo>
                  <a:lnTo>
                    <a:pt x="341839" y="113753"/>
                  </a:lnTo>
                  <a:lnTo>
                    <a:pt x="332581" y="120025"/>
                  </a:lnTo>
                  <a:close/>
                </a:path>
                <a:path w="381635" h="354964">
                  <a:moveTo>
                    <a:pt x="332081" y="123583"/>
                  </a:moveTo>
                  <a:lnTo>
                    <a:pt x="327329" y="123583"/>
                  </a:lnTo>
                  <a:lnTo>
                    <a:pt x="332581" y="120025"/>
                  </a:lnTo>
                  <a:lnTo>
                    <a:pt x="332081" y="123583"/>
                  </a:lnTo>
                  <a:close/>
                </a:path>
                <a:path w="381635" h="354964">
                  <a:moveTo>
                    <a:pt x="23304" y="155486"/>
                  </a:moveTo>
                  <a:lnTo>
                    <a:pt x="28575" y="144398"/>
                  </a:lnTo>
                  <a:lnTo>
                    <a:pt x="28575" y="151199"/>
                  </a:lnTo>
                  <a:lnTo>
                    <a:pt x="23304" y="155486"/>
                  </a:lnTo>
                  <a:close/>
                </a:path>
                <a:path w="381635" h="354964">
                  <a:moveTo>
                    <a:pt x="28575" y="151199"/>
                  </a:moveTo>
                  <a:lnTo>
                    <a:pt x="28575" y="144398"/>
                  </a:lnTo>
                  <a:lnTo>
                    <a:pt x="36936" y="144398"/>
                  </a:lnTo>
                  <a:lnTo>
                    <a:pt x="28575" y="151199"/>
                  </a:lnTo>
                  <a:close/>
                </a:path>
                <a:path w="381635" h="354964">
                  <a:moveTo>
                    <a:pt x="28575" y="155486"/>
                  </a:moveTo>
                  <a:lnTo>
                    <a:pt x="23304" y="155486"/>
                  </a:lnTo>
                  <a:lnTo>
                    <a:pt x="28575" y="151199"/>
                  </a:lnTo>
                  <a:lnTo>
                    <a:pt x="28575" y="155486"/>
                  </a:lnTo>
                  <a:close/>
                </a:path>
                <a:path w="381635" h="354964">
                  <a:moveTo>
                    <a:pt x="28575" y="193357"/>
                  </a:moveTo>
                  <a:lnTo>
                    <a:pt x="28384" y="191046"/>
                  </a:lnTo>
                  <a:lnTo>
                    <a:pt x="28575" y="192207"/>
                  </a:lnTo>
                  <a:lnTo>
                    <a:pt x="28575" y="193357"/>
                  </a:lnTo>
                  <a:close/>
                </a:path>
                <a:path w="381635" h="354964">
                  <a:moveTo>
                    <a:pt x="28575" y="192207"/>
                  </a:moveTo>
                  <a:lnTo>
                    <a:pt x="28384" y="191046"/>
                  </a:lnTo>
                  <a:lnTo>
                    <a:pt x="28575" y="191046"/>
                  </a:lnTo>
                  <a:lnTo>
                    <a:pt x="28575" y="192207"/>
                  </a:lnTo>
                  <a:close/>
                </a:path>
                <a:path w="381635" h="354964">
                  <a:moveTo>
                    <a:pt x="28763" y="193357"/>
                  </a:moveTo>
                  <a:lnTo>
                    <a:pt x="28575" y="193357"/>
                  </a:lnTo>
                  <a:lnTo>
                    <a:pt x="28575" y="192207"/>
                  </a:lnTo>
                  <a:lnTo>
                    <a:pt x="28763" y="193357"/>
                  </a:lnTo>
                  <a:close/>
                </a:path>
                <a:path w="381635" h="354964">
                  <a:moveTo>
                    <a:pt x="289102" y="224002"/>
                  </a:moveTo>
                  <a:lnTo>
                    <a:pt x="289758" y="219336"/>
                  </a:lnTo>
                  <a:lnTo>
                    <a:pt x="293065" y="215976"/>
                  </a:lnTo>
                  <a:lnTo>
                    <a:pt x="289102" y="224002"/>
                  </a:lnTo>
                  <a:close/>
                </a:path>
                <a:path w="381635" h="354964">
                  <a:moveTo>
                    <a:pt x="317957" y="224002"/>
                  </a:moveTo>
                  <a:lnTo>
                    <a:pt x="289102" y="224002"/>
                  </a:lnTo>
                  <a:lnTo>
                    <a:pt x="293065" y="215976"/>
                  </a:lnTo>
                  <a:lnTo>
                    <a:pt x="319086" y="215976"/>
                  </a:lnTo>
                  <a:lnTo>
                    <a:pt x="317957" y="224002"/>
                  </a:lnTo>
                  <a:close/>
                </a:path>
                <a:path w="381635" h="354964">
                  <a:moveTo>
                    <a:pt x="285432" y="307581"/>
                  </a:moveTo>
                  <a:lnTo>
                    <a:pt x="256857" y="307581"/>
                  </a:lnTo>
                  <a:lnTo>
                    <a:pt x="275729" y="294055"/>
                  </a:lnTo>
                  <a:lnTo>
                    <a:pt x="256857" y="287660"/>
                  </a:lnTo>
                  <a:lnTo>
                    <a:pt x="256857" y="258622"/>
                  </a:lnTo>
                  <a:lnTo>
                    <a:pt x="260959" y="248602"/>
                  </a:lnTo>
                  <a:lnTo>
                    <a:pt x="289758" y="219336"/>
                  </a:lnTo>
                  <a:lnTo>
                    <a:pt x="289102" y="224002"/>
                  </a:lnTo>
                  <a:lnTo>
                    <a:pt x="317957" y="224002"/>
                  </a:lnTo>
                  <a:lnTo>
                    <a:pt x="317398" y="227977"/>
                  </a:lnTo>
                  <a:lnTo>
                    <a:pt x="313436" y="236016"/>
                  </a:lnTo>
                  <a:lnTo>
                    <a:pt x="291190" y="258622"/>
                  </a:lnTo>
                  <a:lnTo>
                    <a:pt x="285432" y="258622"/>
                  </a:lnTo>
                  <a:lnTo>
                    <a:pt x="281330" y="268643"/>
                  </a:lnTo>
                  <a:lnTo>
                    <a:pt x="285432" y="268643"/>
                  </a:lnTo>
                  <a:lnTo>
                    <a:pt x="285432" y="307581"/>
                  </a:lnTo>
                  <a:close/>
                </a:path>
                <a:path w="381635" h="354964">
                  <a:moveTo>
                    <a:pt x="281330" y="268643"/>
                  </a:moveTo>
                  <a:lnTo>
                    <a:pt x="285432" y="258622"/>
                  </a:lnTo>
                  <a:lnTo>
                    <a:pt x="285432" y="264474"/>
                  </a:lnTo>
                  <a:lnTo>
                    <a:pt x="281330" y="268643"/>
                  </a:lnTo>
                  <a:close/>
                </a:path>
                <a:path w="381635" h="354964">
                  <a:moveTo>
                    <a:pt x="285432" y="264474"/>
                  </a:moveTo>
                  <a:lnTo>
                    <a:pt x="285432" y="258622"/>
                  </a:lnTo>
                  <a:lnTo>
                    <a:pt x="291190" y="258622"/>
                  </a:lnTo>
                  <a:lnTo>
                    <a:pt x="285432" y="264474"/>
                  </a:lnTo>
                  <a:close/>
                </a:path>
                <a:path w="381635" h="354964">
                  <a:moveTo>
                    <a:pt x="285432" y="268643"/>
                  </a:moveTo>
                  <a:lnTo>
                    <a:pt x="281330" y="268643"/>
                  </a:lnTo>
                  <a:lnTo>
                    <a:pt x="285432" y="264474"/>
                  </a:lnTo>
                  <a:lnTo>
                    <a:pt x="285432" y="268643"/>
                  </a:lnTo>
                  <a:close/>
                </a:path>
                <a:path w="381635" h="354964">
                  <a:moveTo>
                    <a:pt x="44437" y="288950"/>
                  </a:moveTo>
                  <a:lnTo>
                    <a:pt x="33185" y="277266"/>
                  </a:lnTo>
                  <a:lnTo>
                    <a:pt x="42843" y="279229"/>
                  </a:lnTo>
                  <a:lnTo>
                    <a:pt x="44437" y="288950"/>
                  </a:lnTo>
                  <a:close/>
                </a:path>
                <a:path w="381635" h="354964">
                  <a:moveTo>
                    <a:pt x="42843" y="279229"/>
                  </a:moveTo>
                  <a:lnTo>
                    <a:pt x="33185" y="277266"/>
                  </a:lnTo>
                  <a:lnTo>
                    <a:pt x="42521" y="277266"/>
                  </a:lnTo>
                  <a:lnTo>
                    <a:pt x="42843" y="279229"/>
                  </a:lnTo>
                  <a:close/>
                </a:path>
                <a:path w="381635" h="354964">
                  <a:moveTo>
                    <a:pt x="192646" y="340220"/>
                  </a:moveTo>
                  <a:lnTo>
                    <a:pt x="192646" y="307581"/>
                  </a:lnTo>
                  <a:lnTo>
                    <a:pt x="196748" y="297560"/>
                  </a:lnTo>
                  <a:lnTo>
                    <a:pt x="212801" y="281241"/>
                  </a:lnTo>
                  <a:lnTo>
                    <a:pt x="227571" y="277736"/>
                  </a:lnTo>
                  <a:lnTo>
                    <a:pt x="256857" y="287660"/>
                  </a:lnTo>
                  <a:lnTo>
                    <a:pt x="256857" y="301282"/>
                  </a:lnTo>
                  <a:lnTo>
                    <a:pt x="233172" y="301282"/>
                  </a:lnTo>
                  <a:lnTo>
                    <a:pt x="218401" y="304800"/>
                  </a:lnTo>
                  <a:lnTo>
                    <a:pt x="226609" y="307581"/>
                  </a:lnTo>
                  <a:lnTo>
                    <a:pt x="221221" y="307581"/>
                  </a:lnTo>
                  <a:lnTo>
                    <a:pt x="217119" y="317601"/>
                  </a:lnTo>
                  <a:lnTo>
                    <a:pt x="221221" y="317601"/>
                  </a:lnTo>
                  <a:lnTo>
                    <a:pt x="221221" y="325932"/>
                  </a:lnTo>
                  <a:lnTo>
                    <a:pt x="206933" y="325932"/>
                  </a:lnTo>
                  <a:lnTo>
                    <a:pt x="192646" y="340220"/>
                  </a:lnTo>
                  <a:close/>
                </a:path>
                <a:path w="381635" h="354964">
                  <a:moveTo>
                    <a:pt x="90659" y="288950"/>
                  </a:moveTo>
                  <a:lnTo>
                    <a:pt x="44437" y="288950"/>
                  </a:lnTo>
                  <a:lnTo>
                    <a:pt x="42843" y="279229"/>
                  </a:lnTo>
                  <a:lnTo>
                    <a:pt x="90659" y="288950"/>
                  </a:lnTo>
                  <a:close/>
                </a:path>
                <a:path w="381635" h="354964">
                  <a:moveTo>
                    <a:pt x="256857" y="307581"/>
                  </a:moveTo>
                  <a:lnTo>
                    <a:pt x="256857" y="287660"/>
                  </a:lnTo>
                  <a:lnTo>
                    <a:pt x="275729" y="294055"/>
                  </a:lnTo>
                  <a:lnTo>
                    <a:pt x="256857" y="307581"/>
                  </a:lnTo>
                  <a:close/>
                </a:path>
                <a:path w="381635" h="354964">
                  <a:moveTo>
                    <a:pt x="226884" y="307674"/>
                  </a:moveTo>
                  <a:lnTo>
                    <a:pt x="218401" y="304800"/>
                  </a:lnTo>
                  <a:lnTo>
                    <a:pt x="233172" y="301282"/>
                  </a:lnTo>
                  <a:lnTo>
                    <a:pt x="226884" y="307674"/>
                  </a:lnTo>
                  <a:close/>
                </a:path>
                <a:path w="381635" h="354964">
                  <a:moveTo>
                    <a:pt x="266560" y="321119"/>
                  </a:moveTo>
                  <a:lnTo>
                    <a:pt x="226884" y="307674"/>
                  </a:lnTo>
                  <a:lnTo>
                    <a:pt x="233172" y="301282"/>
                  </a:lnTo>
                  <a:lnTo>
                    <a:pt x="256857" y="301282"/>
                  </a:lnTo>
                  <a:lnTo>
                    <a:pt x="256857" y="307581"/>
                  </a:lnTo>
                  <a:lnTo>
                    <a:pt x="285432" y="307581"/>
                  </a:lnTo>
                  <a:lnTo>
                    <a:pt x="266560" y="321119"/>
                  </a:lnTo>
                  <a:close/>
                </a:path>
                <a:path w="381635" h="354964">
                  <a:moveTo>
                    <a:pt x="217119" y="317601"/>
                  </a:moveTo>
                  <a:lnTo>
                    <a:pt x="221221" y="307581"/>
                  </a:lnTo>
                  <a:lnTo>
                    <a:pt x="221221" y="313431"/>
                  </a:lnTo>
                  <a:lnTo>
                    <a:pt x="217119" y="317601"/>
                  </a:lnTo>
                  <a:close/>
                </a:path>
                <a:path w="381635" h="354964">
                  <a:moveTo>
                    <a:pt x="221221" y="313431"/>
                  </a:moveTo>
                  <a:lnTo>
                    <a:pt x="221221" y="307581"/>
                  </a:lnTo>
                  <a:lnTo>
                    <a:pt x="226609" y="307581"/>
                  </a:lnTo>
                  <a:lnTo>
                    <a:pt x="226884" y="307674"/>
                  </a:lnTo>
                  <a:lnTo>
                    <a:pt x="221221" y="313431"/>
                  </a:lnTo>
                  <a:close/>
                </a:path>
                <a:path w="381635" h="354964">
                  <a:moveTo>
                    <a:pt x="221221" y="317601"/>
                  </a:moveTo>
                  <a:lnTo>
                    <a:pt x="217119" y="317601"/>
                  </a:lnTo>
                  <a:lnTo>
                    <a:pt x="221221" y="313431"/>
                  </a:lnTo>
                  <a:lnTo>
                    <a:pt x="221221" y="317601"/>
                  </a:lnTo>
                  <a:close/>
                </a:path>
                <a:path w="381635" h="354964">
                  <a:moveTo>
                    <a:pt x="107759" y="321589"/>
                  </a:moveTo>
                  <a:lnTo>
                    <a:pt x="105891" y="321209"/>
                  </a:lnTo>
                  <a:lnTo>
                    <a:pt x="104139" y="320319"/>
                  </a:lnTo>
                  <a:lnTo>
                    <a:pt x="107759" y="321589"/>
                  </a:lnTo>
                  <a:close/>
                </a:path>
                <a:path w="381635" h="354964">
                  <a:moveTo>
                    <a:pt x="169699" y="321589"/>
                  </a:moveTo>
                  <a:lnTo>
                    <a:pt x="107759" y="321589"/>
                  </a:lnTo>
                  <a:lnTo>
                    <a:pt x="104139" y="320319"/>
                  </a:lnTo>
                  <a:lnTo>
                    <a:pt x="167201" y="320319"/>
                  </a:lnTo>
                  <a:lnTo>
                    <a:pt x="169699" y="321589"/>
                  </a:lnTo>
                  <a:close/>
                </a:path>
                <a:path w="381635" h="354964">
                  <a:moveTo>
                    <a:pt x="206933" y="354507"/>
                  </a:moveTo>
                  <a:lnTo>
                    <a:pt x="174828" y="354507"/>
                  </a:lnTo>
                  <a:lnTo>
                    <a:pt x="168351" y="352958"/>
                  </a:lnTo>
                  <a:lnTo>
                    <a:pt x="105891" y="321209"/>
                  </a:lnTo>
                  <a:lnTo>
                    <a:pt x="107759" y="321589"/>
                  </a:lnTo>
                  <a:lnTo>
                    <a:pt x="169699" y="321589"/>
                  </a:lnTo>
                  <a:lnTo>
                    <a:pt x="178244" y="325932"/>
                  </a:lnTo>
                  <a:lnTo>
                    <a:pt x="174828" y="325932"/>
                  </a:lnTo>
                  <a:lnTo>
                    <a:pt x="181292" y="327482"/>
                  </a:lnTo>
                  <a:lnTo>
                    <a:pt x="192646" y="327482"/>
                  </a:lnTo>
                  <a:lnTo>
                    <a:pt x="192646" y="340220"/>
                  </a:lnTo>
                  <a:lnTo>
                    <a:pt x="221221" y="340220"/>
                  </a:lnTo>
                  <a:lnTo>
                    <a:pt x="206933" y="354507"/>
                  </a:lnTo>
                  <a:close/>
                </a:path>
                <a:path w="381635" h="354964">
                  <a:moveTo>
                    <a:pt x="181292" y="327482"/>
                  </a:moveTo>
                  <a:lnTo>
                    <a:pt x="174828" y="325932"/>
                  </a:lnTo>
                  <a:lnTo>
                    <a:pt x="178244" y="325932"/>
                  </a:lnTo>
                  <a:lnTo>
                    <a:pt x="181292" y="327482"/>
                  </a:lnTo>
                  <a:close/>
                </a:path>
                <a:path w="381635" h="354964">
                  <a:moveTo>
                    <a:pt x="192646" y="327482"/>
                  </a:moveTo>
                  <a:lnTo>
                    <a:pt x="181292" y="327482"/>
                  </a:lnTo>
                  <a:lnTo>
                    <a:pt x="178244" y="325932"/>
                  </a:lnTo>
                  <a:lnTo>
                    <a:pt x="192646" y="325932"/>
                  </a:lnTo>
                  <a:lnTo>
                    <a:pt x="192646" y="327482"/>
                  </a:lnTo>
                  <a:close/>
                </a:path>
                <a:path w="381635" h="354964">
                  <a:moveTo>
                    <a:pt x="221221" y="340220"/>
                  </a:moveTo>
                  <a:lnTo>
                    <a:pt x="192646" y="340220"/>
                  </a:lnTo>
                  <a:lnTo>
                    <a:pt x="206933" y="325932"/>
                  </a:lnTo>
                  <a:lnTo>
                    <a:pt x="221221" y="325932"/>
                  </a:lnTo>
                  <a:lnTo>
                    <a:pt x="221221" y="3402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9" name="object 15"/>
          <p:cNvSpPr txBox="1">
            <a:spLocks noGrp="1"/>
          </p:cNvSpPr>
          <p:nvPr>
            <p:ph type="body" idx="1"/>
          </p:nvPr>
        </p:nvSpPr>
        <p:spPr>
          <a:xfrm>
            <a:off x="228600" y="228600"/>
            <a:ext cx="6231255" cy="695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36195" indent="0" algn="l" eaLnBrk="1" fontAlgn="auto" latinLnBrk="0" hangingPunct="1">
              <a:lnSpc>
                <a:spcPct val="100000"/>
              </a:lnSpc>
              <a:spcBef>
                <a:spcPts val="45"/>
              </a:spcBef>
            </a:pPr>
            <a:r>
              <a:rPr lang="en-US" sz="2400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关于华为</a:t>
            </a:r>
            <a:endParaRPr lang="en-US" sz="2400" b="1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6195" indent="0" algn="l" eaLnBrk="1" fontAlgn="auto" latinLnBrk="0" hangingPunct="1">
              <a:lnSpc>
                <a:spcPct val="100000"/>
              </a:lnSpc>
              <a:spcBef>
                <a:spcPts val="45"/>
              </a:spcBef>
            </a:pPr>
            <a:endParaRPr lang="en-US" sz="1800" b="1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6195" marR="5080" indent="0" algn="l" eaLnBrk="1" fontAlgn="auto" latinLnBrk="0" hangingPunct="1">
              <a:lnSpc>
                <a:spcPct val="150000"/>
              </a:lnSpc>
            </a:pPr>
            <a:r>
              <a:rPr lang="en-US" sz="18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sz="18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华为创立于1987年，是全球领先的ICT（信息与通信）基础设施和智能终端提供商。目前华为约有19.7万员工，业务遍及170多个国家和地区，服务全球30多亿人口。</a:t>
            </a:r>
            <a:endParaRPr sz="1800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6195" marR="5080" indent="0" algn="l" eaLnBrk="1" fontAlgn="auto" latinLnBrk="0" hangingPunct="1">
              <a:lnSpc>
                <a:spcPct val="150000"/>
              </a:lnSpc>
            </a:pPr>
            <a:endParaRPr sz="1800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6195" marR="5080" indent="0" algn="l" eaLnBrk="1" fontAlgn="auto" latinLnBrk="0" hangingPunct="1">
              <a:lnSpc>
                <a:spcPct val="150000"/>
              </a:lnSpc>
            </a:pPr>
            <a:r>
              <a:rPr lang="en-US" sz="18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sz="1800" b="1" u="sng" spc="5" dirty="0">
                <a:ea typeface="微软雅黑" panose="020B0503020204020204" charset="-122"/>
                <a:sym typeface="+mn-ea"/>
              </a:rPr>
              <a:t>华为机器有限公司</a:t>
            </a:r>
            <a:r>
              <a:rPr lang="zh-CN" sz="1800" b="1" u="sng" spc="5" dirty="0">
                <a:ea typeface="微软雅黑" panose="020B0503020204020204" charset="-122"/>
                <a:sym typeface="+mn-ea"/>
              </a:rPr>
              <a:t>是</a:t>
            </a:r>
            <a:r>
              <a:rPr sz="1800" spc="5" dirty="0">
                <a:ea typeface="微软雅黑" panose="020B0503020204020204" charset="-122"/>
                <a:sym typeface="+mn-ea"/>
              </a:rPr>
              <a:t>华为全资子公司</a:t>
            </a:r>
            <a:r>
              <a:rPr lang="zh-CN" sz="1800" spc="5" dirty="0">
                <a:ea typeface="微软雅黑" panose="020B0503020204020204" charset="-122"/>
                <a:sym typeface="+mn-ea"/>
              </a:rPr>
              <a:t>，</a:t>
            </a:r>
            <a:r>
              <a:rPr sz="1800" spc="5" dirty="0">
                <a:ea typeface="微软雅黑" panose="020B0503020204020204" charset="-122"/>
                <a:sym typeface="+mn-ea"/>
              </a:rPr>
              <a:t>成立于2007年，坐落于东莞松山湖高新技术园区，是华为制造业务在华南地区最大的生产基地</a:t>
            </a:r>
            <a:r>
              <a:rPr lang="zh-CN" sz="1800" spc="5" dirty="0">
                <a:ea typeface="微软雅黑" panose="020B0503020204020204" charset="-122"/>
                <a:sym typeface="+mn-ea"/>
              </a:rPr>
              <a:t>（</a:t>
            </a:r>
            <a:r>
              <a:rPr lang="zh-CN" sz="1800" b="1" spc="5" dirty="0">
                <a:ea typeface="微软雅黑" panose="020B0503020204020204" charset="-122"/>
                <a:sym typeface="+mn-ea"/>
              </a:rPr>
              <a:t>华为南方生产基地</a:t>
            </a:r>
            <a:r>
              <a:rPr lang="zh-CN" sz="1800" spc="5" dirty="0">
                <a:ea typeface="微软雅黑" panose="020B0503020204020204" charset="-122"/>
                <a:sym typeface="+mn-ea"/>
              </a:rPr>
              <a:t>）</a:t>
            </a:r>
            <a:r>
              <a:rPr sz="1800" spc="5" dirty="0">
                <a:ea typeface="微软雅黑" panose="020B0503020204020204" charset="-122"/>
                <a:sym typeface="+mn-ea"/>
              </a:rPr>
              <a:t>，是华为面向全球的制造和供应中心。</a:t>
            </a:r>
            <a:endParaRPr sz="1800" spc="5" dirty="0">
              <a:ea typeface="微软雅黑" panose="020B0503020204020204" charset="-122"/>
              <a:sym typeface="+mn-ea"/>
            </a:endParaRPr>
          </a:p>
          <a:p>
            <a:pPr marL="36195" marR="5080" indent="0" algn="l" eaLnBrk="1" fontAlgn="auto" latinLnBrk="0" hangingPunct="1">
              <a:lnSpc>
                <a:spcPct val="150000"/>
              </a:lnSpc>
            </a:pPr>
            <a:endParaRPr sz="1800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8450" indent="-285750">
              <a:lnSpc>
                <a:spcPct val="100000"/>
              </a:lnSpc>
              <a:spcBef>
                <a:spcPts val="1185"/>
              </a:spcBef>
              <a:buFont typeface="Wingdings" panose="05000000000000000000"/>
              <a:buChar char=""/>
              <a:tabLst>
                <a:tab pos="297815" algn="l"/>
                <a:tab pos="298450" algn="l"/>
              </a:tabLst>
            </a:pPr>
            <a:r>
              <a:rPr sz="1800" spc="-5" dirty="0">
                <a:ea typeface="微软雅黑" panose="020B0503020204020204" charset="-122"/>
                <a:sym typeface="+mn-ea"/>
              </a:rPr>
              <a:t>20</a:t>
            </a:r>
            <a:r>
              <a:rPr lang="en-US" sz="1800" spc="-5" dirty="0">
                <a:ea typeface="微软雅黑" panose="020B0503020204020204" charset="-122"/>
                <a:sym typeface="+mn-ea"/>
              </a:rPr>
              <a:t>20</a:t>
            </a:r>
            <a:r>
              <a:rPr sz="1800" dirty="0">
                <a:ea typeface="微软雅黑" panose="020B0503020204020204" charset="-122"/>
                <a:sym typeface="+mn-ea"/>
              </a:rPr>
              <a:t>年世界</a:t>
            </a:r>
            <a:r>
              <a:rPr sz="1800" spc="-5" dirty="0">
                <a:ea typeface="微软雅黑" panose="020B0503020204020204" charset="-122"/>
                <a:sym typeface="+mn-ea"/>
              </a:rPr>
              <a:t>500</a:t>
            </a:r>
            <a:r>
              <a:rPr sz="1800" dirty="0">
                <a:ea typeface="微软雅黑" panose="020B0503020204020204" charset="-122"/>
                <a:sym typeface="+mn-ea"/>
              </a:rPr>
              <a:t>强排名</a:t>
            </a:r>
            <a:r>
              <a:rPr lang="en-US" sz="1800" spc="-5" dirty="0">
                <a:solidFill>
                  <a:srgbClr val="FF0000"/>
                </a:solidFill>
                <a:ea typeface="微软雅黑" panose="020B0503020204020204" charset="-122"/>
                <a:sym typeface="+mn-ea"/>
              </a:rPr>
              <a:t>49</a:t>
            </a:r>
            <a:r>
              <a:rPr sz="1800" dirty="0">
                <a:ea typeface="微软雅黑" panose="020B0503020204020204" charset="-122"/>
                <a:sym typeface="+mn-ea"/>
              </a:rPr>
              <a:t>位</a:t>
            </a:r>
            <a:r>
              <a:rPr lang="zh-CN" sz="1800" dirty="0">
                <a:ea typeface="微软雅黑" panose="020B0503020204020204" charset="-122"/>
                <a:sym typeface="+mn-ea"/>
              </a:rPr>
              <a:t>！</a:t>
            </a:r>
            <a:endParaRPr lang="zh-CN" sz="1800" dirty="0">
              <a:ea typeface="微软雅黑" panose="020B0503020204020204" charset="-122"/>
              <a:sym typeface="+mn-ea"/>
            </a:endParaRPr>
          </a:p>
          <a:p>
            <a:pPr marL="298450" indent="-285750">
              <a:lnSpc>
                <a:spcPct val="100000"/>
              </a:lnSpc>
              <a:spcBef>
                <a:spcPts val="1185"/>
              </a:spcBef>
              <a:buFont typeface="Wingdings" panose="05000000000000000000"/>
              <a:buChar char=""/>
              <a:tabLst>
                <a:tab pos="297815" algn="l"/>
                <a:tab pos="298450" algn="l"/>
              </a:tabLst>
            </a:pPr>
            <a:r>
              <a:rPr sz="1800" dirty="0">
                <a:solidFill>
                  <a:srgbClr val="FF0000"/>
                </a:solidFill>
                <a:ea typeface="微软雅黑" panose="020B0503020204020204" charset="-122"/>
                <a:sym typeface="+mn-ea"/>
              </a:rPr>
              <a:t>（唯一未上市民营企业）</a:t>
            </a:r>
            <a:endParaRPr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8450" indent="-285750">
              <a:lnSpc>
                <a:spcPct val="100000"/>
              </a:lnSpc>
              <a:spcBef>
                <a:spcPts val="1200"/>
              </a:spcBef>
              <a:buFont typeface="Wingdings" panose="05000000000000000000"/>
              <a:buChar char=""/>
              <a:tabLst>
                <a:tab pos="297815" algn="l"/>
                <a:tab pos="298450" algn="l"/>
              </a:tabLst>
            </a:pPr>
            <a:r>
              <a:rPr sz="1800" spc="-5" dirty="0">
                <a:ea typeface="微软雅黑" panose="020B0503020204020204" charset="-122"/>
                <a:sym typeface="+mn-ea"/>
              </a:rPr>
              <a:t>2020中国民营企业500强第</a:t>
            </a:r>
            <a:r>
              <a:rPr lang="en-US" sz="1800" spc="-5" dirty="0">
                <a:solidFill>
                  <a:srgbClr val="FF0000"/>
                </a:solidFill>
                <a:ea typeface="微软雅黑" panose="020B0503020204020204" charset="-122"/>
                <a:sym typeface="+mn-ea"/>
              </a:rPr>
              <a:t>1</a:t>
            </a:r>
            <a:r>
              <a:rPr sz="1800" spc="-5" dirty="0">
                <a:ea typeface="微软雅黑" panose="020B0503020204020204" charset="-122"/>
                <a:sym typeface="+mn-ea"/>
              </a:rPr>
              <a:t>名</a:t>
            </a:r>
            <a:r>
              <a:rPr lang="zh-CN" sz="1800" spc="-5" dirty="0">
                <a:ea typeface="微软雅黑" panose="020B0503020204020204" charset="-122"/>
                <a:sym typeface="+mn-ea"/>
              </a:rPr>
              <a:t>！</a:t>
            </a:r>
            <a:endParaRPr sz="1800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8450" indent="-285750">
              <a:lnSpc>
                <a:spcPct val="100000"/>
              </a:lnSpc>
              <a:spcBef>
                <a:spcPts val="1200"/>
              </a:spcBef>
              <a:buFont typeface="Wingdings" panose="05000000000000000000"/>
              <a:buChar char=""/>
              <a:tabLst>
                <a:tab pos="297815" algn="l"/>
                <a:tab pos="298450" algn="l"/>
              </a:tabLst>
            </a:pPr>
            <a:r>
              <a:rPr lang="en-US" altLang="zh-CN" sz="1800" spc="-5" dirty="0">
                <a:ea typeface="微软雅黑" panose="020B0503020204020204" charset="-122"/>
                <a:sym typeface="+mn-ea"/>
              </a:rPr>
              <a:t>2020</a:t>
            </a:r>
            <a:r>
              <a:rPr lang="zh-CN" altLang="en-US" sz="1800" spc="-5" dirty="0">
                <a:ea typeface="微软雅黑" panose="020B0503020204020204" charset="-122"/>
                <a:sym typeface="+mn-ea"/>
              </a:rPr>
              <a:t>年</a:t>
            </a:r>
            <a:r>
              <a:rPr sz="1800" dirty="0">
                <a:ea typeface="微软雅黑" panose="020B0503020204020204" charset="-122"/>
                <a:sym typeface="+mn-ea"/>
              </a:rPr>
              <a:t>销售额</a:t>
            </a:r>
            <a:r>
              <a:rPr sz="1800" spc="-5" dirty="0">
                <a:solidFill>
                  <a:srgbClr val="FF0000"/>
                </a:solidFill>
                <a:ea typeface="微软雅黑" panose="020B0503020204020204" charset="-122"/>
                <a:sym typeface="+mn-ea"/>
              </a:rPr>
              <a:t>8914</a:t>
            </a:r>
            <a:r>
              <a:rPr sz="1800" dirty="0">
                <a:ea typeface="微软雅黑" panose="020B0503020204020204" charset="-122"/>
                <a:sym typeface="+mn-ea"/>
              </a:rPr>
              <a:t>亿</a:t>
            </a:r>
            <a:r>
              <a:rPr sz="1800" spc="-5" dirty="0">
                <a:ea typeface="微软雅黑" panose="020B0503020204020204" charset="-122"/>
                <a:sym typeface="+mn-ea"/>
              </a:rPr>
              <a:t>元</a:t>
            </a:r>
            <a:r>
              <a:rPr lang="zh-CN" sz="1800" spc="-5" dirty="0">
                <a:ea typeface="微软雅黑" panose="020B0503020204020204" charset="-122"/>
                <a:sym typeface="+mn-ea"/>
              </a:rPr>
              <a:t>！</a:t>
            </a:r>
            <a:endParaRPr lang="zh-CN" sz="1800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6195" marR="5080" indent="0" algn="l" eaLnBrk="1" fontAlgn="auto" latinLnBrk="0" hangingPunct="1">
              <a:lnSpc>
                <a:spcPct val="150000"/>
              </a:lnSpc>
            </a:pPr>
            <a:endParaRPr sz="1800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6195" marR="5080" indent="0" algn="l" eaLnBrk="1" fontAlgn="auto" latinLnBrk="0" hangingPunct="1">
              <a:lnSpc>
                <a:spcPct val="150000"/>
              </a:lnSpc>
            </a:pPr>
            <a:r>
              <a:rPr lang="en-US" sz="18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zh-CN" sz="1800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429000"/>
            <a:ext cx="5044440" cy="3090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52400"/>
            <a:ext cx="5045075" cy="30613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33900" y="6028334"/>
              <a:ext cx="381635" cy="354965"/>
            </a:xfrm>
            <a:custGeom>
              <a:avLst/>
              <a:gdLst/>
              <a:ahLst/>
              <a:cxnLst/>
              <a:rect l="l" t="t" r="r" b="b"/>
              <a:pathLst>
                <a:path w="381635" h="354964">
                  <a:moveTo>
                    <a:pt x="249857" y="34658"/>
                  </a:moveTo>
                  <a:lnTo>
                    <a:pt x="198920" y="34658"/>
                  </a:lnTo>
                  <a:lnTo>
                    <a:pt x="213410" y="33756"/>
                  </a:lnTo>
                  <a:lnTo>
                    <a:pt x="205889" y="29934"/>
                  </a:lnTo>
                  <a:lnTo>
                    <a:pt x="247078" y="2019"/>
                  </a:lnTo>
                  <a:lnTo>
                    <a:pt x="258610" y="0"/>
                  </a:lnTo>
                  <a:lnTo>
                    <a:pt x="317636" y="14998"/>
                  </a:lnTo>
                  <a:lnTo>
                    <a:pt x="312839" y="17437"/>
                  </a:lnTo>
                  <a:lnTo>
                    <a:pt x="337584" y="17437"/>
                  </a:lnTo>
                  <a:lnTo>
                    <a:pt x="339611" y="25679"/>
                  </a:lnTo>
                  <a:lnTo>
                    <a:pt x="263105" y="25679"/>
                  </a:lnTo>
                  <a:lnTo>
                    <a:pt x="251574" y="27698"/>
                  </a:lnTo>
                  <a:lnTo>
                    <a:pt x="257794" y="29279"/>
                  </a:lnTo>
                  <a:lnTo>
                    <a:pt x="249857" y="34658"/>
                  </a:lnTo>
                  <a:close/>
                </a:path>
                <a:path w="381635" h="354964">
                  <a:moveTo>
                    <a:pt x="337584" y="17437"/>
                  </a:moveTo>
                  <a:lnTo>
                    <a:pt x="312839" y="17437"/>
                  </a:lnTo>
                  <a:lnTo>
                    <a:pt x="322834" y="16319"/>
                  </a:lnTo>
                  <a:lnTo>
                    <a:pt x="317636" y="14998"/>
                  </a:lnTo>
                  <a:lnTo>
                    <a:pt x="344944" y="1117"/>
                  </a:lnTo>
                  <a:lnTo>
                    <a:pt x="365290" y="10439"/>
                  </a:lnTo>
                  <a:lnTo>
                    <a:pt x="366967" y="17259"/>
                  </a:lnTo>
                  <a:lnTo>
                    <a:pt x="337540" y="17259"/>
                  </a:lnTo>
                  <a:lnTo>
                    <a:pt x="337584" y="17437"/>
                  </a:lnTo>
                  <a:close/>
                </a:path>
                <a:path w="381635" h="354964">
                  <a:moveTo>
                    <a:pt x="312839" y="17437"/>
                  </a:moveTo>
                  <a:lnTo>
                    <a:pt x="317636" y="14998"/>
                  </a:lnTo>
                  <a:lnTo>
                    <a:pt x="322834" y="16319"/>
                  </a:lnTo>
                  <a:lnTo>
                    <a:pt x="312839" y="17437"/>
                  </a:lnTo>
                  <a:close/>
                </a:path>
                <a:path w="381635" h="354964">
                  <a:moveTo>
                    <a:pt x="341838" y="34737"/>
                  </a:moveTo>
                  <a:lnTo>
                    <a:pt x="337540" y="17259"/>
                  </a:lnTo>
                  <a:lnTo>
                    <a:pt x="357886" y="26581"/>
                  </a:lnTo>
                  <a:lnTo>
                    <a:pt x="341838" y="34737"/>
                  </a:lnTo>
                  <a:close/>
                </a:path>
                <a:path w="381635" h="354964">
                  <a:moveTo>
                    <a:pt x="351218" y="72881"/>
                  </a:moveTo>
                  <a:lnTo>
                    <a:pt x="341838" y="34737"/>
                  </a:lnTo>
                  <a:lnTo>
                    <a:pt x="357886" y="26581"/>
                  </a:lnTo>
                  <a:lnTo>
                    <a:pt x="337540" y="17259"/>
                  </a:lnTo>
                  <a:lnTo>
                    <a:pt x="366967" y="17259"/>
                  </a:lnTo>
                  <a:lnTo>
                    <a:pt x="379272" y="67297"/>
                  </a:lnTo>
                  <a:lnTo>
                    <a:pt x="359460" y="67297"/>
                  </a:lnTo>
                  <a:lnTo>
                    <a:pt x="351218" y="72881"/>
                  </a:lnTo>
                  <a:close/>
                </a:path>
                <a:path w="381635" h="354964">
                  <a:moveTo>
                    <a:pt x="136245" y="33756"/>
                  </a:moveTo>
                  <a:lnTo>
                    <a:pt x="168351" y="17437"/>
                  </a:lnTo>
                  <a:lnTo>
                    <a:pt x="181292" y="17437"/>
                  </a:lnTo>
                  <a:lnTo>
                    <a:pt x="205889" y="29934"/>
                  </a:lnTo>
                  <a:lnTo>
                    <a:pt x="202555" y="32194"/>
                  </a:lnTo>
                  <a:lnTo>
                    <a:pt x="142722" y="32194"/>
                  </a:lnTo>
                  <a:lnTo>
                    <a:pt x="136245" y="33756"/>
                  </a:lnTo>
                  <a:close/>
                </a:path>
                <a:path w="381635" h="354964">
                  <a:moveTo>
                    <a:pt x="257794" y="29279"/>
                  </a:moveTo>
                  <a:lnTo>
                    <a:pt x="251574" y="27698"/>
                  </a:lnTo>
                  <a:lnTo>
                    <a:pt x="263105" y="25679"/>
                  </a:lnTo>
                  <a:lnTo>
                    <a:pt x="257794" y="29279"/>
                  </a:lnTo>
                  <a:close/>
                </a:path>
                <a:path w="381635" h="354964">
                  <a:moveTo>
                    <a:pt x="315785" y="44018"/>
                  </a:moveTo>
                  <a:lnTo>
                    <a:pt x="257794" y="29279"/>
                  </a:lnTo>
                  <a:lnTo>
                    <a:pt x="263105" y="25679"/>
                  </a:lnTo>
                  <a:lnTo>
                    <a:pt x="339611" y="25679"/>
                  </a:lnTo>
                  <a:lnTo>
                    <a:pt x="341838" y="34737"/>
                  </a:lnTo>
                  <a:lnTo>
                    <a:pt x="325780" y="42900"/>
                  </a:lnTo>
                  <a:lnTo>
                    <a:pt x="315785" y="44018"/>
                  </a:lnTo>
                  <a:close/>
                </a:path>
                <a:path w="381635" h="354964">
                  <a:moveTo>
                    <a:pt x="198920" y="34658"/>
                  </a:moveTo>
                  <a:lnTo>
                    <a:pt x="205889" y="29934"/>
                  </a:lnTo>
                  <a:lnTo>
                    <a:pt x="213410" y="33756"/>
                  </a:lnTo>
                  <a:lnTo>
                    <a:pt x="198920" y="34658"/>
                  </a:lnTo>
                  <a:close/>
                </a:path>
                <a:path w="381635" h="354964">
                  <a:moveTo>
                    <a:pt x="83122" y="70005"/>
                  </a:moveTo>
                  <a:lnTo>
                    <a:pt x="97789" y="40182"/>
                  </a:lnTo>
                  <a:lnTo>
                    <a:pt x="110604" y="32194"/>
                  </a:lnTo>
                  <a:lnTo>
                    <a:pt x="139318" y="32194"/>
                  </a:lnTo>
                  <a:lnTo>
                    <a:pt x="136245" y="33756"/>
                  </a:lnTo>
                  <a:lnTo>
                    <a:pt x="200250" y="33756"/>
                  </a:lnTo>
                  <a:lnTo>
                    <a:pt x="198920" y="34658"/>
                  </a:lnTo>
                  <a:lnTo>
                    <a:pt x="249857" y="34658"/>
                  </a:lnTo>
                  <a:lnTo>
                    <a:pt x="237696" y="42900"/>
                  </a:lnTo>
                  <a:lnTo>
                    <a:pt x="168351" y="42900"/>
                  </a:lnTo>
                  <a:lnTo>
                    <a:pt x="174821" y="46189"/>
                  </a:lnTo>
                  <a:lnTo>
                    <a:pt x="161829" y="52793"/>
                  </a:lnTo>
                  <a:lnTo>
                    <a:pt x="123431" y="52793"/>
                  </a:lnTo>
                  <a:lnTo>
                    <a:pt x="110604" y="60769"/>
                  </a:lnTo>
                  <a:lnTo>
                    <a:pt x="119508" y="60769"/>
                  </a:lnTo>
                  <a:lnTo>
                    <a:pt x="115935" y="68033"/>
                  </a:lnTo>
                  <a:lnTo>
                    <a:pt x="85547" y="68033"/>
                  </a:lnTo>
                  <a:lnTo>
                    <a:pt x="83122" y="70005"/>
                  </a:lnTo>
                  <a:close/>
                </a:path>
                <a:path w="381635" h="354964">
                  <a:moveTo>
                    <a:pt x="200250" y="33756"/>
                  </a:moveTo>
                  <a:lnTo>
                    <a:pt x="136245" y="33756"/>
                  </a:lnTo>
                  <a:lnTo>
                    <a:pt x="142722" y="32194"/>
                  </a:lnTo>
                  <a:lnTo>
                    <a:pt x="202555" y="32194"/>
                  </a:lnTo>
                  <a:lnTo>
                    <a:pt x="200250" y="33756"/>
                  </a:lnTo>
                  <a:close/>
                </a:path>
                <a:path w="381635" h="354964">
                  <a:moveTo>
                    <a:pt x="174821" y="46189"/>
                  </a:moveTo>
                  <a:lnTo>
                    <a:pt x="168351" y="42900"/>
                  </a:lnTo>
                  <a:lnTo>
                    <a:pt x="181292" y="42900"/>
                  </a:lnTo>
                  <a:lnTo>
                    <a:pt x="174821" y="46189"/>
                  </a:lnTo>
                  <a:close/>
                </a:path>
                <a:path w="381635" h="354964">
                  <a:moveTo>
                    <a:pt x="200456" y="59220"/>
                  </a:moveTo>
                  <a:lnTo>
                    <a:pt x="174821" y="46189"/>
                  </a:lnTo>
                  <a:lnTo>
                    <a:pt x="181292" y="42900"/>
                  </a:lnTo>
                  <a:lnTo>
                    <a:pt x="237696" y="42900"/>
                  </a:lnTo>
                  <a:lnTo>
                    <a:pt x="214947" y="58318"/>
                  </a:lnTo>
                  <a:lnTo>
                    <a:pt x="200456" y="59220"/>
                  </a:lnTo>
                  <a:close/>
                </a:path>
                <a:path w="381635" h="354964">
                  <a:moveTo>
                    <a:pt x="119508" y="60769"/>
                  </a:moveTo>
                  <a:lnTo>
                    <a:pt x="110604" y="60769"/>
                  </a:lnTo>
                  <a:lnTo>
                    <a:pt x="123431" y="52793"/>
                  </a:lnTo>
                  <a:lnTo>
                    <a:pt x="119508" y="60769"/>
                  </a:lnTo>
                  <a:close/>
                </a:path>
                <a:path w="381635" h="354964">
                  <a:moveTo>
                    <a:pt x="142722" y="60769"/>
                  </a:moveTo>
                  <a:lnTo>
                    <a:pt x="119508" y="60769"/>
                  </a:lnTo>
                  <a:lnTo>
                    <a:pt x="123431" y="52793"/>
                  </a:lnTo>
                  <a:lnTo>
                    <a:pt x="161829" y="52793"/>
                  </a:lnTo>
                  <a:lnTo>
                    <a:pt x="149186" y="59220"/>
                  </a:lnTo>
                  <a:lnTo>
                    <a:pt x="142722" y="60769"/>
                  </a:lnTo>
                  <a:close/>
                </a:path>
                <a:path w="381635" h="354964">
                  <a:moveTo>
                    <a:pt x="353593" y="82537"/>
                  </a:moveTo>
                  <a:lnTo>
                    <a:pt x="351218" y="72881"/>
                  </a:lnTo>
                  <a:lnTo>
                    <a:pt x="359460" y="67297"/>
                  </a:lnTo>
                  <a:lnTo>
                    <a:pt x="353593" y="82537"/>
                  </a:lnTo>
                  <a:close/>
                </a:path>
                <a:path w="381635" h="354964">
                  <a:moveTo>
                    <a:pt x="378722" y="82537"/>
                  </a:moveTo>
                  <a:lnTo>
                    <a:pt x="353593" y="82537"/>
                  </a:lnTo>
                  <a:lnTo>
                    <a:pt x="359460" y="67297"/>
                  </a:lnTo>
                  <a:lnTo>
                    <a:pt x="379272" y="67297"/>
                  </a:lnTo>
                  <a:lnTo>
                    <a:pt x="381342" y="75717"/>
                  </a:lnTo>
                  <a:lnTo>
                    <a:pt x="378722" y="82537"/>
                  </a:lnTo>
                  <a:close/>
                </a:path>
                <a:path w="381635" h="354964">
                  <a:moveTo>
                    <a:pt x="81737" y="72821"/>
                  </a:moveTo>
                  <a:lnTo>
                    <a:pt x="83122" y="70005"/>
                  </a:lnTo>
                  <a:lnTo>
                    <a:pt x="85547" y="68033"/>
                  </a:lnTo>
                  <a:lnTo>
                    <a:pt x="81737" y="72821"/>
                  </a:lnTo>
                  <a:close/>
                </a:path>
                <a:path w="381635" h="354964">
                  <a:moveTo>
                    <a:pt x="113581" y="72821"/>
                  </a:moveTo>
                  <a:lnTo>
                    <a:pt x="81737" y="72821"/>
                  </a:lnTo>
                  <a:lnTo>
                    <a:pt x="85547" y="68033"/>
                  </a:lnTo>
                  <a:lnTo>
                    <a:pt x="115935" y="68033"/>
                  </a:lnTo>
                  <a:lnTo>
                    <a:pt x="113581" y="72821"/>
                  </a:lnTo>
                  <a:close/>
                </a:path>
                <a:path w="381635" h="354964">
                  <a:moveTo>
                    <a:pt x="105891" y="321209"/>
                  </a:moveTo>
                  <a:lnTo>
                    <a:pt x="27495" y="305269"/>
                  </a:lnTo>
                  <a:lnTo>
                    <a:pt x="16243" y="293573"/>
                  </a:lnTo>
                  <a:lnTo>
                    <a:pt x="190" y="195668"/>
                  </a:lnTo>
                  <a:lnTo>
                    <a:pt x="0" y="193357"/>
                  </a:lnTo>
                  <a:lnTo>
                    <a:pt x="0" y="144398"/>
                  </a:lnTo>
                  <a:lnTo>
                    <a:pt x="5270" y="133311"/>
                  </a:lnTo>
                  <a:lnTo>
                    <a:pt x="83122" y="70005"/>
                  </a:lnTo>
                  <a:lnTo>
                    <a:pt x="81737" y="72821"/>
                  </a:lnTo>
                  <a:lnTo>
                    <a:pt x="113581" y="72821"/>
                  </a:lnTo>
                  <a:lnTo>
                    <a:pt x="107378" y="85432"/>
                  </a:lnTo>
                  <a:lnTo>
                    <a:pt x="103568" y="90208"/>
                  </a:lnTo>
                  <a:lnTo>
                    <a:pt x="36936" y="144398"/>
                  </a:lnTo>
                  <a:lnTo>
                    <a:pt x="28575" y="144398"/>
                  </a:lnTo>
                  <a:lnTo>
                    <a:pt x="23304" y="155486"/>
                  </a:lnTo>
                  <a:lnTo>
                    <a:pt x="28575" y="155486"/>
                  </a:lnTo>
                  <a:lnTo>
                    <a:pt x="28575" y="191046"/>
                  </a:lnTo>
                  <a:lnTo>
                    <a:pt x="28384" y="191046"/>
                  </a:lnTo>
                  <a:lnTo>
                    <a:pt x="28575" y="193357"/>
                  </a:lnTo>
                  <a:lnTo>
                    <a:pt x="28763" y="193357"/>
                  </a:lnTo>
                  <a:lnTo>
                    <a:pt x="42521" y="277266"/>
                  </a:lnTo>
                  <a:lnTo>
                    <a:pt x="33185" y="277266"/>
                  </a:lnTo>
                  <a:lnTo>
                    <a:pt x="44437" y="288950"/>
                  </a:lnTo>
                  <a:lnTo>
                    <a:pt x="90659" y="288950"/>
                  </a:lnTo>
                  <a:lnTo>
                    <a:pt x="113461" y="293585"/>
                  </a:lnTo>
                  <a:lnTo>
                    <a:pt x="117081" y="294843"/>
                  </a:lnTo>
                  <a:lnTo>
                    <a:pt x="167201" y="320319"/>
                  </a:lnTo>
                  <a:lnTo>
                    <a:pt x="104139" y="320319"/>
                  </a:lnTo>
                  <a:lnTo>
                    <a:pt x="105891" y="321209"/>
                  </a:lnTo>
                  <a:close/>
                </a:path>
                <a:path w="381635" h="354964">
                  <a:moveTo>
                    <a:pt x="289758" y="219336"/>
                  </a:moveTo>
                  <a:lnTo>
                    <a:pt x="305155" y="109778"/>
                  </a:lnTo>
                  <a:lnTo>
                    <a:pt x="311289" y="99936"/>
                  </a:lnTo>
                  <a:lnTo>
                    <a:pt x="351218" y="72881"/>
                  </a:lnTo>
                  <a:lnTo>
                    <a:pt x="353593" y="82537"/>
                  </a:lnTo>
                  <a:lnTo>
                    <a:pt x="378722" y="82537"/>
                  </a:lnTo>
                  <a:lnTo>
                    <a:pt x="375488" y="90957"/>
                  </a:lnTo>
                  <a:lnTo>
                    <a:pt x="341839" y="113753"/>
                  </a:lnTo>
                  <a:lnTo>
                    <a:pt x="333463" y="113753"/>
                  </a:lnTo>
                  <a:lnTo>
                    <a:pt x="327329" y="123583"/>
                  </a:lnTo>
                  <a:lnTo>
                    <a:pt x="332081" y="123583"/>
                  </a:lnTo>
                  <a:lnTo>
                    <a:pt x="319086" y="215976"/>
                  </a:lnTo>
                  <a:lnTo>
                    <a:pt x="293065" y="215976"/>
                  </a:lnTo>
                  <a:lnTo>
                    <a:pt x="289758" y="219336"/>
                  </a:lnTo>
                  <a:close/>
                </a:path>
                <a:path w="381635" h="354964">
                  <a:moveTo>
                    <a:pt x="327329" y="123583"/>
                  </a:moveTo>
                  <a:lnTo>
                    <a:pt x="333463" y="113753"/>
                  </a:lnTo>
                  <a:lnTo>
                    <a:pt x="332581" y="120025"/>
                  </a:lnTo>
                  <a:lnTo>
                    <a:pt x="327329" y="123583"/>
                  </a:lnTo>
                  <a:close/>
                </a:path>
                <a:path w="381635" h="354964">
                  <a:moveTo>
                    <a:pt x="332581" y="120025"/>
                  </a:moveTo>
                  <a:lnTo>
                    <a:pt x="333463" y="113753"/>
                  </a:lnTo>
                  <a:lnTo>
                    <a:pt x="341839" y="113753"/>
                  </a:lnTo>
                  <a:lnTo>
                    <a:pt x="332581" y="120025"/>
                  </a:lnTo>
                  <a:close/>
                </a:path>
                <a:path w="381635" h="354964">
                  <a:moveTo>
                    <a:pt x="332081" y="123583"/>
                  </a:moveTo>
                  <a:lnTo>
                    <a:pt x="327329" y="123583"/>
                  </a:lnTo>
                  <a:lnTo>
                    <a:pt x="332581" y="120025"/>
                  </a:lnTo>
                  <a:lnTo>
                    <a:pt x="332081" y="123583"/>
                  </a:lnTo>
                  <a:close/>
                </a:path>
                <a:path w="381635" h="354964">
                  <a:moveTo>
                    <a:pt x="23304" y="155486"/>
                  </a:moveTo>
                  <a:lnTo>
                    <a:pt x="28575" y="144398"/>
                  </a:lnTo>
                  <a:lnTo>
                    <a:pt x="28575" y="151199"/>
                  </a:lnTo>
                  <a:lnTo>
                    <a:pt x="23304" y="155486"/>
                  </a:lnTo>
                  <a:close/>
                </a:path>
                <a:path w="381635" h="354964">
                  <a:moveTo>
                    <a:pt x="28575" y="151199"/>
                  </a:moveTo>
                  <a:lnTo>
                    <a:pt x="28575" y="144398"/>
                  </a:lnTo>
                  <a:lnTo>
                    <a:pt x="36936" y="144398"/>
                  </a:lnTo>
                  <a:lnTo>
                    <a:pt x="28575" y="151199"/>
                  </a:lnTo>
                  <a:close/>
                </a:path>
                <a:path w="381635" h="354964">
                  <a:moveTo>
                    <a:pt x="28575" y="155486"/>
                  </a:moveTo>
                  <a:lnTo>
                    <a:pt x="23304" y="155486"/>
                  </a:lnTo>
                  <a:lnTo>
                    <a:pt x="28575" y="151199"/>
                  </a:lnTo>
                  <a:lnTo>
                    <a:pt x="28575" y="155486"/>
                  </a:lnTo>
                  <a:close/>
                </a:path>
                <a:path w="381635" h="354964">
                  <a:moveTo>
                    <a:pt x="28575" y="193357"/>
                  </a:moveTo>
                  <a:lnTo>
                    <a:pt x="28384" y="191046"/>
                  </a:lnTo>
                  <a:lnTo>
                    <a:pt x="28575" y="192207"/>
                  </a:lnTo>
                  <a:lnTo>
                    <a:pt x="28575" y="193357"/>
                  </a:lnTo>
                  <a:close/>
                </a:path>
                <a:path w="381635" h="354964">
                  <a:moveTo>
                    <a:pt x="28575" y="192207"/>
                  </a:moveTo>
                  <a:lnTo>
                    <a:pt x="28384" y="191046"/>
                  </a:lnTo>
                  <a:lnTo>
                    <a:pt x="28575" y="191046"/>
                  </a:lnTo>
                  <a:lnTo>
                    <a:pt x="28575" y="192207"/>
                  </a:lnTo>
                  <a:close/>
                </a:path>
                <a:path w="381635" h="354964">
                  <a:moveTo>
                    <a:pt x="28763" y="193357"/>
                  </a:moveTo>
                  <a:lnTo>
                    <a:pt x="28575" y="193357"/>
                  </a:lnTo>
                  <a:lnTo>
                    <a:pt x="28575" y="192207"/>
                  </a:lnTo>
                  <a:lnTo>
                    <a:pt x="28763" y="193357"/>
                  </a:lnTo>
                  <a:close/>
                </a:path>
                <a:path w="381635" h="354964">
                  <a:moveTo>
                    <a:pt x="289102" y="224002"/>
                  </a:moveTo>
                  <a:lnTo>
                    <a:pt x="289758" y="219336"/>
                  </a:lnTo>
                  <a:lnTo>
                    <a:pt x="293065" y="215976"/>
                  </a:lnTo>
                  <a:lnTo>
                    <a:pt x="289102" y="224002"/>
                  </a:lnTo>
                  <a:close/>
                </a:path>
                <a:path w="381635" h="354964">
                  <a:moveTo>
                    <a:pt x="317957" y="224002"/>
                  </a:moveTo>
                  <a:lnTo>
                    <a:pt x="289102" y="224002"/>
                  </a:lnTo>
                  <a:lnTo>
                    <a:pt x="293065" y="215976"/>
                  </a:lnTo>
                  <a:lnTo>
                    <a:pt x="319086" y="215976"/>
                  </a:lnTo>
                  <a:lnTo>
                    <a:pt x="317957" y="224002"/>
                  </a:lnTo>
                  <a:close/>
                </a:path>
                <a:path w="381635" h="354964">
                  <a:moveTo>
                    <a:pt x="285432" y="307581"/>
                  </a:moveTo>
                  <a:lnTo>
                    <a:pt x="256857" y="307581"/>
                  </a:lnTo>
                  <a:lnTo>
                    <a:pt x="275729" y="294055"/>
                  </a:lnTo>
                  <a:lnTo>
                    <a:pt x="256857" y="287660"/>
                  </a:lnTo>
                  <a:lnTo>
                    <a:pt x="256857" y="258622"/>
                  </a:lnTo>
                  <a:lnTo>
                    <a:pt x="260959" y="248602"/>
                  </a:lnTo>
                  <a:lnTo>
                    <a:pt x="289758" y="219336"/>
                  </a:lnTo>
                  <a:lnTo>
                    <a:pt x="289102" y="224002"/>
                  </a:lnTo>
                  <a:lnTo>
                    <a:pt x="317957" y="224002"/>
                  </a:lnTo>
                  <a:lnTo>
                    <a:pt x="317398" y="227977"/>
                  </a:lnTo>
                  <a:lnTo>
                    <a:pt x="313436" y="236016"/>
                  </a:lnTo>
                  <a:lnTo>
                    <a:pt x="291190" y="258622"/>
                  </a:lnTo>
                  <a:lnTo>
                    <a:pt x="285432" y="258622"/>
                  </a:lnTo>
                  <a:lnTo>
                    <a:pt x="281330" y="268643"/>
                  </a:lnTo>
                  <a:lnTo>
                    <a:pt x="285432" y="268643"/>
                  </a:lnTo>
                  <a:lnTo>
                    <a:pt x="285432" y="307581"/>
                  </a:lnTo>
                  <a:close/>
                </a:path>
                <a:path w="381635" h="354964">
                  <a:moveTo>
                    <a:pt x="281330" y="268643"/>
                  </a:moveTo>
                  <a:lnTo>
                    <a:pt x="285432" y="258622"/>
                  </a:lnTo>
                  <a:lnTo>
                    <a:pt x="285432" y="264474"/>
                  </a:lnTo>
                  <a:lnTo>
                    <a:pt x="281330" y="268643"/>
                  </a:lnTo>
                  <a:close/>
                </a:path>
                <a:path w="381635" h="354964">
                  <a:moveTo>
                    <a:pt x="285432" y="264474"/>
                  </a:moveTo>
                  <a:lnTo>
                    <a:pt x="285432" y="258622"/>
                  </a:lnTo>
                  <a:lnTo>
                    <a:pt x="291190" y="258622"/>
                  </a:lnTo>
                  <a:lnTo>
                    <a:pt x="285432" y="264474"/>
                  </a:lnTo>
                  <a:close/>
                </a:path>
                <a:path w="381635" h="354964">
                  <a:moveTo>
                    <a:pt x="285432" y="268643"/>
                  </a:moveTo>
                  <a:lnTo>
                    <a:pt x="281330" y="268643"/>
                  </a:lnTo>
                  <a:lnTo>
                    <a:pt x="285432" y="264474"/>
                  </a:lnTo>
                  <a:lnTo>
                    <a:pt x="285432" y="268643"/>
                  </a:lnTo>
                  <a:close/>
                </a:path>
                <a:path w="381635" h="354964">
                  <a:moveTo>
                    <a:pt x="44437" y="288950"/>
                  </a:moveTo>
                  <a:lnTo>
                    <a:pt x="33185" y="277266"/>
                  </a:lnTo>
                  <a:lnTo>
                    <a:pt x="42843" y="279229"/>
                  </a:lnTo>
                  <a:lnTo>
                    <a:pt x="44437" y="288950"/>
                  </a:lnTo>
                  <a:close/>
                </a:path>
                <a:path w="381635" h="354964">
                  <a:moveTo>
                    <a:pt x="42843" y="279229"/>
                  </a:moveTo>
                  <a:lnTo>
                    <a:pt x="33185" y="277266"/>
                  </a:lnTo>
                  <a:lnTo>
                    <a:pt x="42521" y="277266"/>
                  </a:lnTo>
                  <a:lnTo>
                    <a:pt x="42843" y="279229"/>
                  </a:lnTo>
                  <a:close/>
                </a:path>
                <a:path w="381635" h="354964">
                  <a:moveTo>
                    <a:pt x="192646" y="340220"/>
                  </a:moveTo>
                  <a:lnTo>
                    <a:pt x="192646" y="307581"/>
                  </a:lnTo>
                  <a:lnTo>
                    <a:pt x="196748" y="297560"/>
                  </a:lnTo>
                  <a:lnTo>
                    <a:pt x="212801" y="281241"/>
                  </a:lnTo>
                  <a:lnTo>
                    <a:pt x="227571" y="277736"/>
                  </a:lnTo>
                  <a:lnTo>
                    <a:pt x="256857" y="287660"/>
                  </a:lnTo>
                  <a:lnTo>
                    <a:pt x="256857" y="301282"/>
                  </a:lnTo>
                  <a:lnTo>
                    <a:pt x="233172" y="301282"/>
                  </a:lnTo>
                  <a:lnTo>
                    <a:pt x="218401" y="304800"/>
                  </a:lnTo>
                  <a:lnTo>
                    <a:pt x="226609" y="307581"/>
                  </a:lnTo>
                  <a:lnTo>
                    <a:pt x="221221" y="307581"/>
                  </a:lnTo>
                  <a:lnTo>
                    <a:pt x="217119" y="317601"/>
                  </a:lnTo>
                  <a:lnTo>
                    <a:pt x="221221" y="317601"/>
                  </a:lnTo>
                  <a:lnTo>
                    <a:pt x="221221" y="325932"/>
                  </a:lnTo>
                  <a:lnTo>
                    <a:pt x="206933" y="325932"/>
                  </a:lnTo>
                  <a:lnTo>
                    <a:pt x="192646" y="340220"/>
                  </a:lnTo>
                  <a:close/>
                </a:path>
                <a:path w="381635" h="354964">
                  <a:moveTo>
                    <a:pt x="90659" y="288950"/>
                  </a:moveTo>
                  <a:lnTo>
                    <a:pt x="44437" y="288950"/>
                  </a:lnTo>
                  <a:lnTo>
                    <a:pt x="42843" y="279229"/>
                  </a:lnTo>
                  <a:lnTo>
                    <a:pt x="90659" y="288950"/>
                  </a:lnTo>
                  <a:close/>
                </a:path>
                <a:path w="381635" h="354964">
                  <a:moveTo>
                    <a:pt x="256857" y="307581"/>
                  </a:moveTo>
                  <a:lnTo>
                    <a:pt x="256857" y="287660"/>
                  </a:lnTo>
                  <a:lnTo>
                    <a:pt x="275729" y="294055"/>
                  </a:lnTo>
                  <a:lnTo>
                    <a:pt x="256857" y="307581"/>
                  </a:lnTo>
                  <a:close/>
                </a:path>
                <a:path w="381635" h="354964">
                  <a:moveTo>
                    <a:pt x="226884" y="307674"/>
                  </a:moveTo>
                  <a:lnTo>
                    <a:pt x="218401" y="304800"/>
                  </a:lnTo>
                  <a:lnTo>
                    <a:pt x="233172" y="301282"/>
                  </a:lnTo>
                  <a:lnTo>
                    <a:pt x="226884" y="307674"/>
                  </a:lnTo>
                  <a:close/>
                </a:path>
                <a:path w="381635" h="354964">
                  <a:moveTo>
                    <a:pt x="266560" y="321119"/>
                  </a:moveTo>
                  <a:lnTo>
                    <a:pt x="226884" y="307674"/>
                  </a:lnTo>
                  <a:lnTo>
                    <a:pt x="233172" y="301282"/>
                  </a:lnTo>
                  <a:lnTo>
                    <a:pt x="256857" y="301282"/>
                  </a:lnTo>
                  <a:lnTo>
                    <a:pt x="256857" y="307581"/>
                  </a:lnTo>
                  <a:lnTo>
                    <a:pt x="285432" y="307581"/>
                  </a:lnTo>
                  <a:lnTo>
                    <a:pt x="266560" y="321119"/>
                  </a:lnTo>
                  <a:close/>
                </a:path>
                <a:path w="381635" h="354964">
                  <a:moveTo>
                    <a:pt x="217119" y="317601"/>
                  </a:moveTo>
                  <a:lnTo>
                    <a:pt x="221221" y="307581"/>
                  </a:lnTo>
                  <a:lnTo>
                    <a:pt x="221221" y="313431"/>
                  </a:lnTo>
                  <a:lnTo>
                    <a:pt x="217119" y="317601"/>
                  </a:lnTo>
                  <a:close/>
                </a:path>
                <a:path w="381635" h="354964">
                  <a:moveTo>
                    <a:pt x="221221" y="313431"/>
                  </a:moveTo>
                  <a:lnTo>
                    <a:pt x="221221" y="307581"/>
                  </a:lnTo>
                  <a:lnTo>
                    <a:pt x="226609" y="307581"/>
                  </a:lnTo>
                  <a:lnTo>
                    <a:pt x="226884" y="307674"/>
                  </a:lnTo>
                  <a:lnTo>
                    <a:pt x="221221" y="313431"/>
                  </a:lnTo>
                  <a:close/>
                </a:path>
                <a:path w="381635" h="354964">
                  <a:moveTo>
                    <a:pt x="221221" y="317601"/>
                  </a:moveTo>
                  <a:lnTo>
                    <a:pt x="217119" y="317601"/>
                  </a:lnTo>
                  <a:lnTo>
                    <a:pt x="221221" y="313431"/>
                  </a:lnTo>
                  <a:lnTo>
                    <a:pt x="221221" y="317601"/>
                  </a:lnTo>
                  <a:close/>
                </a:path>
                <a:path w="381635" h="354964">
                  <a:moveTo>
                    <a:pt x="107759" y="321589"/>
                  </a:moveTo>
                  <a:lnTo>
                    <a:pt x="105891" y="321209"/>
                  </a:lnTo>
                  <a:lnTo>
                    <a:pt x="104139" y="320319"/>
                  </a:lnTo>
                  <a:lnTo>
                    <a:pt x="107759" y="321589"/>
                  </a:lnTo>
                  <a:close/>
                </a:path>
                <a:path w="381635" h="354964">
                  <a:moveTo>
                    <a:pt x="169699" y="321589"/>
                  </a:moveTo>
                  <a:lnTo>
                    <a:pt x="107759" y="321589"/>
                  </a:lnTo>
                  <a:lnTo>
                    <a:pt x="104139" y="320319"/>
                  </a:lnTo>
                  <a:lnTo>
                    <a:pt x="167201" y="320319"/>
                  </a:lnTo>
                  <a:lnTo>
                    <a:pt x="169699" y="321589"/>
                  </a:lnTo>
                  <a:close/>
                </a:path>
                <a:path w="381635" h="354964">
                  <a:moveTo>
                    <a:pt x="206933" y="354507"/>
                  </a:moveTo>
                  <a:lnTo>
                    <a:pt x="174828" y="354507"/>
                  </a:lnTo>
                  <a:lnTo>
                    <a:pt x="168351" y="352958"/>
                  </a:lnTo>
                  <a:lnTo>
                    <a:pt x="105891" y="321209"/>
                  </a:lnTo>
                  <a:lnTo>
                    <a:pt x="107759" y="321589"/>
                  </a:lnTo>
                  <a:lnTo>
                    <a:pt x="169699" y="321589"/>
                  </a:lnTo>
                  <a:lnTo>
                    <a:pt x="178244" y="325932"/>
                  </a:lnTo>
                  <a:lnTo>
                    <a:pt x="174828" y="325932"/>
                  </a:lnTo>
                  <a:lnTo>
                    <a:pt x="181292" y="327482"/>
                  </a:lnTo>
                  <a:lnTo>
                    <a:pt x="192646" y="327482"/>
                  </a:lnTo>
                  <a:lnTo>
                    <a:pt x="192646" y="340220"/>
                  </a:lnTo>
                  <a:lnTo>
                    <a:pt x="221221" y="340220"/>
                  </a:lnTo>
                  <a:lnTo>
                    <a:pt x="206933" y="354507"/>
                  </a:lnTo>
                  <a:close/>
                </a:path>
                <a:path w="381635" h="354964">
                  <a:moveTo>
                    <a:pt x="181292" y="327482"/>
                  </a:moveTo>
                  <a:lnTo>
                    <a:pt x="174828" y="325932"/>
                  </a:lnTo>
                  <a:lnTo>
                    <a:pt x="178244" y="325932"/>
                  </a:lnTo>
                  <a:lnTo>
                    <a:pt x="181292" y="327482"/>
                  </a:lnTo>
                  <a:close/>
                </a:path>
                <a:path w="381635" h="354964">
                  <a:moveTo>
                    <a:pt x="192646" y="327482"/>
                  </a:moveTo>
                  <a:lnTo>
                    <a:pt x="181292" y="327482"/>
                  </a:lnTo>
                  <a:lnTo>
                    <a:pt x="178244" y="325932"/>
                  </a:lnTo>
                  <a:lnTo>
                    <a:pt x="192646" y="325932"/>
                  </a:lnTo>
                  <a:lnTo>
                    <a:pt x="192646" y="327482"/>
                  </a:lnTo>
                  <a:close/>
                </a:path>
                <a:path w="381635" h="354964">
                  <a:moveTo>
                    <a:pt x="221221" y="340220"/>
                  </a:moveTo>
                  <a:lnTo>
                    <a:pt x="192646" y="340220"/>
                  </a:lnTo>
                  <a:lnTo>
                    <a:pt x="206933" y="325932"/>
                  </a:lnTo>
                  <a:lnTo>
                    <a:pt x="221221" y="325932"/>
                  </a:lnTo>
                  <a:lnTo>
                    <a:pt x="221221" y="3402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397510" y="5664835"/>
            <a:ext cx="11244580" cy="71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/>
          <a:lstStyle>
            <a:defPPr>
              <a:defRPr lang="zh-CN"/>
            </a:defPPr>
            <a:lvl1pPr algn="ctr" defTabSz="913765">
              <a:lnSpc>
                <a:spcPct val="150000"/>
              </a:lnSpc>
              <a:buSzPct val="25000"/>
              <a:defRPr b="1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defTabSz="913765"/>
            <a:lvl3pPr defTabSz="913765"/>
            <a:lvl4pPr defTabSz="913765"/>
            <a:lvl5pPr defTabSz="913765"/>
            <a:lvl6pPr defTabSz="913765"/>
            <a:lvl7pPr defTabSz="913765"/>
            <a:lvl8pPr defTabSz="913765"/>
            <a:lvl9pPr defTabSz="913765"/>
          </a:lstStyle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个人及家庭类产品主要涵盖：手机、电脑、平板、智慧屏、穿戴、耳机音箱、全屋智能、路由器、鸿蒙系统</a:t>
            </a:r>
            <a:endParaRPr lang="zh-CN" altLang="en-US" sz="16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智能汽车解决方案等</a:t>
            </a:r>
            <a:endParaRPr lang="zh-CN" altLang="en-US" sz="16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381220" y="304719"/>
            <a:ext cx="5124697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defTabSz="913765">
              <a:buSzPct val="25000"/>
              <a:tabLst>
                <a:tab pos="4210050" algn="l"/>
              </a:tabLst>
              <a:defRPr sz="3600" b="1" spc="3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defTabSz="913765"/>
            <a:lvl3pPr defTabSz="913765"/>
            <a:lvl4pPr defTabSz="913765"/>
            <a:lvl5pPr defTabSz="913765"/>
            <a:lvl6pPr defTabSz="913765"/>
            <a:lvl7pPr defTabSz="913765"/>
            <a:lvl8pPr defTabSz="913765"/>
            <a:lvl9pPr defTabSz="913765"/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>
                <a:solidFill>
                  <a:srgbClr val="000000">
                    <a:lumMod val="75000"/>
                    <a:lumOff val="25000"/>
                  </a:srgbClr>
                </a:solidFill>
                <a:uFillTx/>
                <a:sym typeface="+mn-ea"/>
              </a:rPr>
              <a:t>产品介绍</a:t>
            </a:r>
            <a:r>
              <a:rPr lang="en-US" altLang="zh-CN" sz="2800">
                <a:solidFill>
                  <a:srgbClr val="000000">
                    <a:lumMod val="75000"/>
                    <a:lumOff val="25000"/>
                  </a:srgbClr>
                </a:solidFill>
                <a:uFillTx/>
                <a:sym typeface="+mn-ea"/>
              </a:rPr>
              <a:t>-</a:t>
            </a:r>
            <a:r>
              <a:rPr lang="zh-CN" altLang="en-US" sz="2800">
                <a:solidFill>
                  <a:srgbClr val="000000">
                    <a:lumMod val="75000"/>
                    <a:lumOff val="25000"/>
                  </a:srgbClr>
                </a:solidFill>
                <a:uFillTx/>
                <a:sym typeface="+mn-ea"/>
              </a:rPr>
              <a:t>个人及家庭产品</a:t>
            </a:r>
            <a:endParaRPr lang="zh-CN" altLang="en-US" sz="2800">
              <a:solidFill>
                <a:srgbClr val="000000">
                  <a:lumMod val="75000"/>
                  <a:lumOff val="25000"/>
                </a:srgbClr>
              </a:solidFill>
              <a:uFillTx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8200" y="1143000"/>
            <a:ext cx="10615930" cy="4457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33900" y="6028334"/>
              <a:ext cx="381635" cy="354965"/>
            </a:xfrm>
            <a:custGeom>
              <a:avLst/>
              <a:gdLst/>
              <a:ahLst/>
              <a:cxnLst/>
              <a:rect l="l" t="t" r="r" b="b"/>
              <a:pathLst>
                <a:path w="381635" h="354964">
                  <a:moveTo>
                    <a:pt x="249857" y="34658"/>
                  </a:moveTo>
                  <a:lnTo>
                    <a:pt x="198920" y="34658"/>
                  </a:lnTo>
                  <a:lnTo>
                    <a:pt x="213410" y="33756"/>
                  </a:lnTo>
                  <a:lnTo>
                    <a:pt x="205889" y="29934"/>
                  </a:lnTo>
                  <a:lnTo>
                    <a:pt x="247078" y="2019"/>
                  </a:lnTo>
                  <a:lnTo>
                    <a:pt x="258610" y="0"/>
                  </a:lnTo>
                  <a:lnTo>
                    <a:pt x="317636" y="14998"/>
                  </a:lnTo>
                  <a:lnTo>
                    <a:pt x="312839" y="17437"/>
                  </a:lnTo>
                  <a:lnTo>
                    <a:pt x="337584" y="17437"/>
                  </a:lnTo>
                  <a:lnTo>
                    <a:pt x="339611" y="25679"/>
                  </a:lnTo>
                  <a:lnTo>
                    <a:pt x="263105" y="25679"/>
                  </a:lnTo>
                  <a:lnTo>
                    <a:pt x="251574" y="27698"/>
                  </a:lnTo>
                  <a:lnTo>
                    <a:pt x="257794" y="29279"/>
                  </a:lnTo>
                  <a:lnTo>
                    <a:pt x="249857" y="34658"/>
                  </a:lnTo>
                  <a:close/>
                </a:path>
                <a:path w="381635" h="354964">
                  <a:moveTo>
                    <a:pt x="337584" y="17437"/>
                  </a:moveTo>
                  <a:lnTo>
                    <a:pt x="312839" y="17437"/>
                  </a:lnTo>
                  <a:lnTo>
                    <a:pt x="322834" y="16319"/>
                  </a:lnTo>
                  <a:lnTo>
                    <a:pt x="317636" y="14998"/>
                  </a:lnTo>
                  <a:lnTo>
                    <a:pt x="344944" y="1117"/>
                  </a:lnTo>
                  <a:lnTo>
                    <a:pt x="365290" y="10439"/>
                  </a:lnTo>
                  <a:lnTo>
                    <a:pt x="366967" y="17259"/>
                  </a:lnTo>
                  <a:lnTo>
                    <a:pt x="337540" y="17259"/>
                  </a:lnTo>
                  <a:lnTo>
                    <a:pt x="337584" y="17437"/>
                  </a:lnTo>
                  <a:close/>
                </a:path>
                <a:path w="381635" h="354964">
                  <a:moveTo>
                    <a:pt x="312839" y="17437"/>
                  </a:moveTo>
                  <a:lnTo>
                    <a:pt x="317636" y="14998"/>
                  </a:lnTo>
                  <a:lnTo>
                    <a:pt x="322834" y="16319"/>
                  </a:lnTo>
                  <a:lnTo>
                    <a:pt x="312839" y="17437"/>
                  </a:lnTo>
                  <a:close/>
                </a:path>
                <a:path w="381635" h="354964">
                  <a:moveTo>
                    <a:pt x="341838" y="34737"/>
                  </a:moveTo>
                  <a:lnTo>
                    <a:pt x="337540" y="17259"/>
                  </a:lnTo>
                  <a:lnTo>
                    <a:pt x="357886" y="26581"/>
                  </a:lnTo>
                  <a:lnTo>
                    <a:pt x="341838" y="34737"/>
                  </a:lnTo>
                  <a:close/>
                </a:path>
                <a:path w="381635" h="354964">
                  <a:moveTo>
                    <a:pt x="351218" y="72881"/>
                  </a:moveTo>
                  <a:lnTo>
                    <a:pt x="341838" y="34737"/>
                  </a:lnTo>
                  <a:lnTo>
                    <a:pt x="357886" y="26581"/>
                  </a:lnTo>
                  <a:lnTo>
                    <a:pt x="337540" y="17259"/>
                  </a:lnTo>
                  <a:lnTo>
                    <a:pt x="366967" y="17259"/>
                  </a:lnTo>
                  <a:lnTo>
                    <a:pt x="379272" y="67297"/>
                  </a:lnTo>
                  <a:lnTo>
                    <a:pt x="359460" y="67297"/>
                  </a:lnTo>
                  <a:lnTo>
                    <a:pt x="351218" y="72881"/>
                  </a:lnTo>
                  <a:close/>
                </a:path>
                <a:path w="381635" h="354964">
                  <a:moveTo>
                    <a:pt x="136245" y="33756"/>
                  </a:moveTo>
                  <a:lnTo>
                    <a:pt x="168351" y="17437"/>
                  </a:lnTo>
                  <a:lnTo>
                    <a:pt x="181292" y="17437"/>
                  </a:lnTo>
                  <a:lnTo>
                    <a:pt x="205889" y="29934"/>
                  </a:lnTo>
                  <a:lnTo>
                    <a:pt x="202555" y="32194"/>
                  </a:lnTo>
                  <a:lnTo>
                    <a:pt x="142722" y="32194"/>
                  </a:lnTo>
                  <a:lnTo>
                    <a:pt x="136245" y="33756"/>
                  </a:lnTo>
                  <a:close/>
                </a:path>
                <a:path w="381635" h="354964">
                  <a:moveTo>
                    <a:pt x="257794" y="29279"/>
                  </a:moveTo>
                  <a:lnTo>
                    <a:pt x="251574" y="27698"/>
                  </a:lnTo>
                  <a:lnTo>
                    <a:pt x="263105" y="25679"/>
                  </a:lnTo>
                  <a:lnTo>
                    <a:pt x="257794" y="29279"/>
                  </a:lnTo>
                  <a:close/>
                </a:path>
                <a:path w="381635" h="354964">
                  <a:moveTo>
                    <a:pt x="315785" y="44018"/>
                  </a:moveTo>
                  <a:lnTo>
                    <a:pt x="257794" y="29279"/>
                  </a:lnTo>
                  <a:lnTo>
                    <a:pt x="263105" y="25679"/>
                  </a:lnTo>
                  <a:lnTo>
                    <a:pt x="339611" y="25679"/>
                  </a:lnTo>
                  <a:lnTo>
                    <a:pt x="341838" y="34737"/>
                  </a:lnTo>
                  <a:lnTo>
                    <a:pt x="325780" y="42900"/>
                  </a:lnTo>
                  <a:lnTo>
                    <a:pt x="315785" y="44018"/>
                  </a:lnTo>
                  <a:close/>
                </a:path>
                <a:path w="381635" h="354964">
                  <a:moveTo>
                    <a:pt x="198920" y="34658"/>
                  </a:moveTo>
                  <a:lnTo>
                    <a:pt x="205889" y="29934"/>
                  </a:lnTo>
                  <a:lnTo>
                    <a:pt x="213410" y="33756"/>
                  </a:lnTo>
                  <a:lnTo>
                    <a:pt x="198920" y="34658"/>
                  </a:lnTo>
                  <a:close/>
                </a:path>
                <a:path w="381635" h="354964">
                  <a:moveTo>
                    <a:pt x="83122" y="70005"/>
                  </a:moveTo>
                  <a:lnTo>
                    <a:pt x="97789" y="40182"/>
                  </a:lnTo>
                  <a:lnTo>
                    <a:pt x="110604" y="32194"/>
                  </a:lnTo>
                  <a:lnTo>
                    <a:pt x="139318" y="32194"/>
                  </a:lnTo>
                  <a:lnTo>
                    <a:pt x="136245" y="33756"/>
                  </a:lnTo>
                  <a:lnTo>
                    <a:pt x="200250" y="33756"/>
                  </a:lnTo>
                  <a:lnTo>
                    <a:pt x="198920" y="34658"/>
                  </a:lnTo>
                  <a:lnTo>
                    <a:pt x="249857" y="34658"/>
                  </a:lnTo>
                  <a:lnTo>
                    <a:pt x="237696" y="42900"/>
                  </a:lnTo>
                  <a:lnTo>
                    <a:pt x="168351" y="42900"/>
                  </a:lnTo>
                  <a:lnTo>
                    <a:pt x="174821" y="46189"/>
                  </a:lnTo>
                  <a:lnTo>
                    <a:pt x="161829" y="52793"/>
                  </a:lnTo>
                  <a:lnTo>
                    <a:pt x="123431" y="52793"/>
                  </a:lnTo>
                  <a:lnTo>
                    <a:pt x="110604" y="60769"/>
                  </a:lnTo>
                  <a:lnTo>
                    <a:pt x="119508" y="60769"/>
                  </a:lnTo>
                  <a:lnTo>
                    <a:pt x="115935" y="68033"/>
                  </a:lnTo>
                  <a:lnTo>
                    <a:pt x="85547" y="68033"/>
                  </a:lnTo>
                  <a:lnTo>
                    <a:pt x="83122" y="70005"/>
                  </a:lnTo>
                  <a:close/>
                </a:path>
                <a:path w="381635" h="354964">
                  <a:moveTo>
                    <a:pt x="200250" y="33756"/>
                  </a:moveTo>
                  <a:lnTo>
                    <a:pt x="136245" y="33756"/>
                  </a:lnTo>
                  <a:lnTo>
                    <a:pt x="142722" y="32194"/>
                  </a:lnTo>
                  <a:lnTo>
                    <a:pt x="202555" y="32194"/>
                  </a:lnTo>
                  <a:lnTo>
                    <a:pt x="200250" y="33756"/>
                  </a:lnTo>
                  <a:close/>
                </a:path>
                <a:path w="381635" h="354964">
                  <a:moveTo>
                    <a:pt x="174821" y="46189"/>
                  </a:moveTo>
                  <a:lnTo>
                    <a:pt x="168351" y="42900"/>
                  </a:lnTo>
                  <a:lnTo>
                    <a:pt x="181292" y="42900"/>
                  </a:lnTo>
                  <a:lnTo>
                    <a:pt x="174821" y="46189"/>
                  </a:lnTo>
                  <a:close/>
                </a:path>
                <a:path w="381635" h="354964">
                  <a:moveTo>
                    <a:pt x="200456" y="59220"/>
                  </a:moveTo>
                  <a:lnTo>
                    <a:pt x="174821" y="46189"/>
                  </a:lnTo>
                  <a:lnTo>
                    <a:pt x="181292" y="42900"/>
                  </a:lnTo>
                  <a:lnTo>
                    <a:pt x="237696" y="42900"/>
                  </a:lnTo>
                  <a:lnTo>
                    <a:pt x="214947" y="58318"/>
                  </a:lnTo>
                  <a:lnTo>
                    <a:pt x="200456" y="59220"/>
                  </a:lnTo>
                  <a:close/>
                </a:path>
                <a:path w="381635" h="354964">
                  <a:moveTo>
                    <a:pt x="119508" y="60769"/>
                  </a:moveTo>
                  <a:lnTo>
                    <a:pt x="110604" y="60769"/>
                  </a:lnTo>
                  <a:lnTo>
                    <a:pt x="123431" y="52793"/>
                  </a:lnTo>
                  <a:lnTo>
                    <a:pt x="119508" y="60769"/>
                  </a:lnTo>
                  <a:close/>
                </a:path>
                <a:path w="381635" h="354964">
                  <a:moveTo>
                    <a:pt x="142722" y="60769"/>
                  </a:moveTo>
                  <a:lnTo>
                    <a:pt x="119508" y="60769"/>
                  </a:lnTo>
                  <a:lnTo>
                    <a:pt x="123431" y="52793"/>
                  </a:lnTo>
                  <a:lnTo>
                    <a:pt x="161829" y="52793"/>
                  </a:lnTo>
                  <a:lnTo>
                    <a:pt x="149186" y="59220"/>
                  </a:lnTo>
                  <a:lnTo>
                    <a:pt x="142722" y="60769"/>
                  </a:lnTo>
                  <a:close/>
                </a:path>
                <a:path w="381635" h="354964">
                  <a:moveTo>
                    <a:pt x="353593" y="82537"/>
                  </a:moveTo>
                  <a:lnTo>
                    <a:pt x="351218" y="72881"/>
                  </a:lnTo>
                  <a:lnTo>
                    <a:pt x="359460" y="67297"/>
                  </a:lnTo>
                  <a:lnTo>
                    <a:pt x="353593" y="82537"/>
                  </a:lnTo>
                  <a:close/>
                </a:path>
                <a:path w="381635" h="354964">
                  <a:moveTo>
                    <a:pt x="378722" y="82537"/>
                  </a:moveTo>
                  <a:lnTo>
                    <a:pt x="353593" y="82537"/>
                  </a:lnTo>
                  <a:lnTo>
                    <a:pt x="359460" y="67297"/>
                  </a:lnTo>
                  <a:lnTo>
                    <a:pt x="379272" y="67297"/>
                  </a:lnTo>
                  <a:lnTo>
                    <a:pt x="381342" y="75717"/>
                  </a:lnTo>
                  <a:lnTo>
                    <a:pt x="378722" y="82537"/>
                  </a:lnTo>
                  <a:close/>
                </a:path>
                <a:path w="381635" h="354964">
                  <a:moveTo>
                    <a:pt x="81737" y="72821"/>
                  </a:moveTo>
                  <a:lnTo>
                    <a:pt x="83122" y="70005"/>
                  </a:lnTo>
                  <a:lnTo>
                    <a:pt x="85547" y="68033"/>
                  </a:lnTo>
                  <a:lnTo>
                    <a:pt x="81737" y="72821"/>
                  </a:lnTo>
                  <a:close/>
                </a:path>
                <a:path w="381635" h="354964">
                  <a:moveTo>
                    <a:pt x="113581" y="72821"/>
                  </a:moveTo>
                  <a:lnTo>
                    <a:pt x="81737" y="72821"/>
                  </a:lnTo>
                  <a:lnTo>
                    <a:pt x="85547" y="68033"/>
                  </a:lnTo>
                  <a:lnTo>
                    <a:pt x="115935" y="68033"/>
                  </a:lnTo>
                  <a:lnTo>
                    <a:pt x="113581" y="72821"/>
                  </a:lnTo>
                  <a:close/>
                </a:path>
                <a:path w="381635" h="354964">
                  <a:moveTo>
                    <a:pt x="105891" y="321209"/>
                  </a:moveTo>
                  <a:lnTo>
                    <a:pt x="27495" y="305269"/>
                  </a:lnTo>
                  <a:lnTo>
                    <a:pt x="16243" y="293573"/>
                  </a:lnTo>
                  <a:lnTo>
                    <a:pt x="190" y="195668"/>
                  </a:lnTo>
                  <a:lnTo>
                    <a:pt x="0" y="193357"/>
                  </a:lnTo>
                  <a:lnTo>
                    <a:pt x="0" y="144398"/>
                  </a:lnTo>
                  <a:lnTo>
                    <a:pt x="5270" y="133311"/>
                  </a:lnTo>
                  <a:lnTo>
                    <a:pt x="83122" y="70005"/>
                  </a:lnTo>
                  <a:lnTo>
                    <a:pt x="81737" y="72821"/>
                  </a:lnTo>
                  <a:lnTo>
                    <a:pt x="113581" y="72821"/>
                  </a:lnTo>
                  <a:lnTo>
                    <a:pt x="107378" y="85432"/>
                  </a:lnTo>
                  <a:lnTo>
                    <a:pt x="103568" y="90208"/>
                  </a:lnTo>
                  <a:lnTo>
                    <a:pt x="36936" y="144398"/>
                  </a:lnTo>
                  <a:lnTo>
                    <a:pt x="28575" y="144398"/>
                  </a:lnTo>
                  <a:lnTo>
                    <a:pt x="23304" y="155486"/>
                  </a:lnTo>
                  <a:lnTo>
                    <a:pt x="28575" y="155486"/>
                  </a:lnTo>
                  <a:lnTo>
                    <a:pt x="28575" y="191046"/>
                  </a:lnTo>
                  <a:lnTo>
                    <a:pt x="28384" y="191046"/>
                  </a:lnTo>
                  <a:lnTo>
                    <a:pt x="28575" y="193357"/>
                  </a:lnTo>
                  <a:lnTo>
                    <a:pt x="28763" y="193357"/>
                  </a:lnTo>
                  <a:lnTo>
                    <a:pt x="42521" y="277266"/>
                  </a:lnTo>
                  <a:lnTo>
                    <a:pt x="33185" y="277266"/>
                  </a:lnTo>
                  <a:lnTo>
                    <a:pt x="44437" y="288950"/>
                  </a:lnTo>
                  <a:lnTo>
                    <a:pt x="90659" y="288950"/>
                  </a:lnTo>
                  <a:lnTo>
                    <a:pt x="113461" y="293585"/>
                  </a:lnTo>
                  <a:lnTo>
                    <a:pt x="117081" y="294843"/>
                  </a:lnTo>
                  <a:lnTo>
                    <a:pt x="167201" y="320319"/>
                  </a:lnTo>
                  <a:lnTo>
                    <a:pt x="104139" y="320319"/>
                  </a:lnTo>
                  <a:lnTo>
                    <a:pt x="105891" y="321209"/>
                  </a:lnTo>
                  <a:close/>
                </a:path>
                <a:path w="381635" h="354964">
                  <a:moveTo>
                    <a:pt x="289758" y="219336"/>
                  </a:moveTo>
                  <a:lnTo>
                    <a:pt x="305155" y="109778"/>
                  </a:lnTo>
                  <a:lnTo>
                    <a:pt x="311289" y="99936"/>
                  </a:lnTo>
                  <a:lnTo>
                    <a:pt x="351218" y="72881"/>
                  </a:lnTo>
                  <a:lnTo>
                    <a:pt x="353593" y="82537"/>
                  </a:lnTo>
                  <a:lnTo>
                    <a:pt x="378722" y="82537"/>
                  </a:lnTo>
                  <a:lnTo>
                    <a:pt x="375488" y="90957"/>
                  </a:lnTo>
                  <a:lnTo>
                    <a:pt x="341839" y="113753"/>
                  </a:lnTo>
                  <a:lnTo>
                    <a:pt x="333463" y="113753"/>
                  </a:lnTo>
                  <a:lnTo>
                    <a:pt x="327329" y="123583"/>
                  </a:lnTo>
                  <a:lnTo>
                    <a:pt x="332081" y="123583"/>
                  </a:lnTo>
                  <a:lnTo>
                    <a:pt x="319086" y="215976"/>
                  </a:lnTo>
                  <a:lnTo>
                    <a:pt x="293065" y="215976"/>
                  </a:lnTo>
                  <a:lnTo>
                    <a:pt x="289758" y="219336"/>
                  </a:lnTo>
                  <a:close/>
                </a:path>
                <a:path w="381635" h="354964">
                  <a:moveTo>
                    <a:pt x="327329" y="123583"/>
                  </a:moveTo>
                  <a:lnTo>
                    <a:pt x="333463" y="113753"/>
                  </a:lnTo>
                  <a:lnTo>
                    <a:pt x="332581" y="120025"/>
                  </a:lnTo>
                  <a:lnTo>
                    <a:pt x="327329" y="123583"/>
                  </a:lnTo>
                  <a:close/>
                </a:path>
                <a:path w="381635" h="354964">
                  <a:moveTo>
                    <a:pt x="332581" y="120025"/>
                  </a:moveTo>
                  <a:lnTo>
                    <a:pt x="333463" y="113753"/>
                  </a:lnTo>
                  <a:lnTo>
                    <a:pt x="341839" y="113753"/>
                  </a:lnTo>
                  <a:lnTo>
                    <a:pt x="332581" y="120025"/>
                  </a:lnTo>
                  <a:close/>
                </a:path>
                <a:path w="381635" h="354964">
                  <a:moveTo>
                    <a:pt x="332081" y="123583"/>
                  </a:moveTo>
                  <a:lnTo>
                    <a:pt x="327329" y="123583"/>
                  </a:lnTo>
                  <a:lnTo>
                    <a:pt x="332581" y="120025"/>
                  </a:lnTo>
                  <a:lnTo>
                    <a:pt x="332081" y="123583"/>
                  </a:lnTo>
                  <a:close/>
                </a:path>
                <a:path w="381635" h="354964">
                  <a:moveTo>
                    <a:pt x="23304" y="155486"/>
                  </a:moveTo>
                  <a:lnTo>
                    <a:pt x="28575" y="144398"/>
                  </a:lnTo>
                  <a:lnTo>
                    <a:pt x="28575" y="151199"/>
                  </a:lnTo>
                  <a:lnTo>
                    <a:pt x="23304" y="155486"/>
                  </a:lnTo>
                  <a:close/>
                </a:path>
                <a:path w="381635" h="354964">
                  <a:moveTo>
                    <a:pt x="28575" y="151199"/>
                  </a:moveTo>
                  <a:lnTo>
                    <a:pt x="28575" y="144398"/>
                  </a:lnTo>
                  <a:lnTo>
                    <a:pt x="36936" y="144398"/>
                  </a:lnTo>
                  <a:lnTo>
                    <a:pt x="28575" y="151199"/>
                  </a:lnTo>
                  <a:close/>
                </a:path>
                <a:path w="381635" h="354964">
                  <a:moveTo>
                    <a:pt x="28575" y="155486"/>
                  </a:moveTo>
                  <a:lnTo>
                    <a:pt x="23304" y="155486"/>
                  </a:lnTo>
                  <a:lnTo>
                    <a:pt x="28575" y="151199"/>
                  </a:lnTo>
                  <a:lnTo>
                    <a:pt x="28575" y="155486"/>
                  </a:lnTo>
                  <a:close/>
                </a:path>
                <a:path w="381635" h="354964">
                  <a:moveTo>
                    <a:pt x="28575" y="193357"/>
                  </a:moveTo>
                  <a:lnTo>
                    <a:pt x="28384" y="191046"/>
                  </a:lnTo>
                  <a:lnTo>
                    <a:pt x="28575" y="192207"/>
                  </a:lnTo>
                  <a:lnTo>
                    <a:pt x="28575" y="193357"/>
                  </a:lnTo>
                  <a:close/>
                </a:path>
                <a:path w="381635" h="354964">
                  <a:moveTo>
                    <a:pt x="28575" y="192207"/>
                  </a:moveTo>
                  <a:lnTo>
                    <a:pt x="28384" y="191046"/>
                  </a:lnTo>
                  <a:lnTo>
                    <a:pt x="28575" y="191046"/>
                  </a:lnTo>
                  <a:lnTo>
                    <a:pt x="28575" y="192207"/>
                  </a:lnTo>
                  <a:close/>
                </a:path>
                <a:path w="381635" h="354964">
                  <a:moveTo>
                    <a:pt x="28763" y="193357"/>
                  </a:moveTo>
                  <a:lnTo>
                    <a:pt x="28575" y="193357"/>
                  </a:lnTo>
                  <a:lnTo>
                    <a:pt x="28575" y="192207"/>
                  </a:lnTo>
                  <a:lnTo>
                    <a:pt x="28763" y="193357"/>
                  </a:lnTo>
                  <a:close/>
                </a:path>
                <a:path w="381635" h="354964">
                  <a:moveTo>
                    <a:pt x="289102" y="224002"/>
                  </a:moveTo>
                  <a:lnTo>
                    <a:pt x="289758" y="219336"/>
                  </a:lnTo>
                  <a:lnTo>
                    <a:pt x="293065" y="215976"/>
                  </a:lnTo>
                  <a:lnTo>
                    <a:pt x="289102" y="224002"/>
                  </a:lnTo>
                  <a:close/>
                </a:path>
                <a:path w="381635" h="354964">
                  <a:moveTo>
                    <a:pt x="317957" y="224002"/>
                  </a:moveTo>
                  <a:lnTo>
                    <a:pt x="289102" y="224002"/>
                  </a:lnTo>
                  <a:lnTo>
                    <a:pt x="293065" y="215976"/>
                  </a:lnTo>
                  <a:lnTo>
                    <a:pt x="319086" y="215976"/>
                  </a:lnTo>
                  <a:lnTo>
                    <a:pt x="317957" y="224002"/>
                  </a:lnTo>
                  <a:close/>
                </a:path>
                <a:path w="381635" h="354964">
                  <a:moveTo>
                    <a:pt x="285432" y="307581"/>
                  </a:moveTo>
                  <a:lnTo>
                    <a:pt x="256857" y="307581"/>
                  </a:lnTo>
                  <a:lnTo>
                    <a:pt x="275729" y="294055"/>
                  </a:lnTo>
                  <a:lnTo>
                    <a:pt x="256857" y="287660"/>
                  </a:lnTo>
                  <a:lnTo>
                    <a:pt x="256857" y="258622"/>
                  </a:lnTo>
                  <a:lnTo>
                    <a:pt x="260959" y="248602"/>
                  </a:lnTo>
                  <a:lnTo>
                    <a:pt x="289758" y="219336"/>
                  </a:lnTo>
                  <a:lnTo>
                    <a:pt x="289102" y="224002"/>
                  </a:lnTo>
                  <a:lnTo>
                    <a:pt x="317957" y="224002"/>
                  </a:lnTo>
                  <a:lnTo>
                    <a:pt x="317398" y="227977"/>
                  </a:lnTo>
                  <a:lnTo>
                    <a:pt x="313436" y="236016"/>
                  </a:lnTo>
                  <a:lnTo>
                    <a:pt x="291190" y="258622"/>
                  </a:lnTo>
                  <a:lnTo>
                    <a:pt x="285432" y="258622"/>
                  </a:lnTo>
                  <a:lnTo>
                    <a:pt x="281330" y="268643"/>
                  </a:lnTo>
                  <a:lnTo>
                    <a:pt x="285432" y="268643"/>
                  </a:lnTo>
                  <a:lnTo>
                    <a:pt x="285432" y="307581"/>
                  </a:lnTo>
                  <a:close/>
                </a:path>
                <a:path w="381635" h="354964">
                  <a:moveTo>
                    <a:pt x="281330" y="268643"/>
                  </a:moveTo>
                  <a:lnTo>
                    <a:pt x="285432" y="258622"/>
                  </a:lnTo>
                  <a:lnTo>
                    <a:pt x="285432" y="264474"/>
                  </a:lnTo>
                  <a:lnTo>
                    <a:pt x="281330" y="268643"/>
                  </a:lnTo>
                  <a:close/>
                </a:path>
                <a:path w="381635" h="354964">
                  <a:moveTo>
                    <a:pt x="285432" y="264474"/>
                  </a:moveTo>
                  <a:lnTo>
                    <a:pt x="285432" y="258622"/>
                  </a:lnTo>
                  <a:lnTo>
                    <a:pt x="291190" y="258622"/>
                  </a:lnTo>
                  <a:lnTo>
                    <a:pt x="285432" y="264474"/>
                  </a:lnTo>
                  <a:close/>
                </a:path>
                <a:path w="381635" h="354964">
                  <a:moveTo>
                    <a:pt x="285432" y="268643"/>
                  </a:moveTo>
                  <a:lnTo>
                    <a:pt x="281330" y="268643"/>
                  </a:lnTo>
                  <a:lnTo>
                    <a:pt x="285432" y="264474"/>
                  </a:lnTo>
                  <a:lnTo>
                    <a:pt x="285432" y="268643"/>
                  </a:lnTo>
                  <a:close/>
                </a:path>
                <a:path w="381635" h="354964">
                  <a:moveTo>
                    <a:pt x="44437" y="288950"/>
                  </a:moveTo>
                  <a:lnTo>
                    <a:pt x="33185" y="277266"/>
                  </a:lnTo>
                  <a:lnTo>
                    <a:pt x="42843" y="279229"/>
                  </a:lnTo>
                  <a:lnTo>
                    <a:pt x="44437" y="288950"/>
                  </a:lnTo>
                  <a:close/>
                </a:path>
                <a:path w="381635" h="354964">
                  <a:moveTo>
                    <a:pt x="42843" y="279229"/>
                  </a:moveTo>
                  <a:lnTo>
                    <a:pt x="33185" y="277266"/>
                  </a:lnTo>
                  <a:lnTo>
                    <a:pt x="42521" y="277266"/>
                  </a:lnTo>
                  <a:lnTo>
                    <a:pt x="42843" y="279229"/>
                  </a:lnTo>
                  <a:close/>
                </a:path>
                <a:path w="381635" h="354964">
                  <a:moveTo>
                    <a:pt x="192646" y="340220"/>
                  </a:moveTo>
                  <a:lnTo>
                    <a:pt x="192646" y="307581"/>
                  </a:lnTo>
                  <a:lnTo>
                    <a:pt x="196748" y="297560"/>
                  </a:lnTo>
                  <a:lnTo>
                    <a:pt x="212801" y="281241"/>
                  </a:lnTo>
                  <a:lnTo>
                    <a:pt x="227571" y="277736"/>
                  </a:lnTo>
                  <a:lnTo>
                    <a:pt x="256857" y="287660"/>
                  </a:lnTo>
                  <a:lnTo>
                    <a:pt x="256857" y="301282"/>
                  </a:lnTo>
                  <a:lnTo>
                    <a:pt x="233172" y="301282"/>
                  </a:lnTo>
                  <a:lnTo>
                    <a:pt x="218401" y="304800"/>
                  </a:lnTo>
                  <a:lnTo>
                    <a:pt x="226609" y="307581"/>
                  </a:lnTo>
                  <a:lnTo>
                    <a:pt x="221221" y="307581"/>
                  </a:lnTo>
                  <a:lnTo>
                    <a:pt x="217119" y="317601"/>
                  </a:lnTo>
                  <a:lnTo>
                    <a:pt x="221221" y="317601"/>
                  </a:lnTo>
                  <a:lnTo>
                    <a:pt x="221221" y="325932"/>
                  </a:lnTo>
                  <a:lnTo>
                    <a:pt x="206933" y="325932"/>
                  </a:lnTo>
                  <a:lnTo>
                    <a:pt x="192646" y="340220"/>
                  </a:lnTo>
                  <a:close/>
                </a:path>
                <a:path w="381635" h="354964">
                  <a:moveTo>
                    <a:pt x="90659" y="288950"/>
                  </a:moveTo>
                  <a:lnTo>
                    <a:pt x="44437" y="288950"/>
                  </a:lnTo>
                  <a:lnTo>
                    <a:pt x="42843" y="279229"/>
                  </a:lnTo>
                  <a:lnTo>
                    <a:pt x="90659" y="288950"/>
                  </a:lnTo>
                  <a:close/>
                </a:path>
                <a:path w="381635" h="354964">
                  <a:moveTo>
                    <a:pt x="256857" y="307581"/>
                  </a:moveTo>
                  <a:lnTo>
                    <a:pt x="256857" y="287660"/>
                  </a:lnTo>
                  <a:lnTo>
                    <a:pt x="275729" y="294055"/>
                  </a:lnTo>
                  <a:lnTo>
                    <a:pt x="256857" y="307581"/>
                  </a:lnTo>
                  <a:close/>
                </a:path>
                <a:path w="381635" h="354964">
                  <a:moveTo>
                    <a:pt x="226884" y="307674"/>
                  </a:moveTo>
                  <a:lnTo>
                    <a:pt x="218401" y="304800"/>
                  </a:lnTo>
                  <a:lnTo>
                    <a:pt x="233172" y="301282"/>
                  </a:lnTo>
                  <a:lnTo>
                    <a:pt x="226884" y="307674"/>
                  </a:lnTo>
                  <a:close/>
                </a:path>
                <a:path w="381635" h="354964">
                  <a:moveTo>
                    <a:pt x="266560" y="321119"/>
                  </a:moveTo>
                  <a:lnTo>
                    <a:pt x="226884" y="307674"/>
                  </a:lnTo>
                  <a:lnTo>
                    <a:pt x="233172" y="301282"/>
                  </a:lnTo>
                  <a:lnTo>
                    <a:pt x="256857" y="301282"/>
                  </a:lnTo>
                  <a:lnTo>
                    <a:pt x="256857" y="307581"/>
                  </a:lnTo>
                  <a:lnTo>
                    <a:pt x="285432" y="307581"/>
                  </a:lnTo>
                  <a:lnTo>
                    <a:pt x="266560" y="321119"/>
                  </a:lnTo>
                  <a:close/>
                </a:path>
                <a:path w="381635" h="354964">
                  <a:moveTo>
                    <a:pt x="217119" y="317601"/>
                  </a:moveTo>
                  <a:lnTo>
                    <a:pt x="221221" y="307581"/>
                  </a:lnTo>
                  <a:lnTo>
                    <a:pt x="221221" y="313431"/>
                  </a:lnTo>
                  <a:lnTo>
                    <a:pt x="217119" y="317601"/>
                  </a:lnTo>
                  <a:close/>
                </a:path>
                <a:path w="381635" h="354964">
                  <a:moveTo>
                    <a:pt x="221221" y="313431"/>
                  </a:moveTo>
                  <a:lnTo>
                    <a:pt x="221221" y="307581"/>
                  </a:lnTo>
                  <a:lnTo>
                    <a:pt x="226609" y="307581"/>
                  </a:lnTo>
                  <a:lnTo>
                    <a:pt x="226884" y="307674"/>
                  </a:lnTo>
                  <a:lnTo>
                    <a:pt x="221221" y="313431"/>
                  </a:lnTo>
                  <a:close/>
                </a:path>
                <a:path w="381635" h="354964">
                  <a:moveTo>
                    <a:pt x="221221" y="317601"/>
                  </a:moveTo>
                  <a:lnTo>
                    <a:pt x="217119" y="317601"/>
                  </a:lnTo>
                  <a:lnTo>
                    <a:pt x="221221" y="313431"/>
                  </a:lnTo>
                  <a:lnTo>
                    <a:pt x="221221" y="317601"/>
                  </a:lnTo>
                  <a:close/>
                </a:path>
                <a:path w="381635" h="354964">
                  <a:moveTo>
                    <a:pt x="107759" y="321589"/>
                  </a:moveTo>
                  <a:lnTo>
                    <a:pt x="105891" y="321209"/>
                  </a:lnTo>
                  <a:lnTo>
                    <a:pt x="104139" y="320319"/>
                  </a:lnTo>
                  <a:lnTo>
                    <a:pt x="107759" y="321589"/>
                  </a:lnTo>
                  <a:close/>
                </a:path>
                <a:path w="381635" h="354964">
                  <a:moveTo>
                    <a:pt x="169699" y="321589"/>
                  </a:moveTo>
                  <a:lnTo>
                    <a:pt x="107759" y="321589"/>
                  </a:lnTo>
                  <a:lnTo>
                    <a:pt x="104139" y="320319"/>
                  </a:lnTo>
                  <a:lnTo>
                    <a:pt x="167201" y="320319"/>
                  </a:lnTo>
                  <a:lnTo>
                    <a:pt x="169699" y="321589"/>
                  </a:lnTo>
                  <a:close/>
                </a:path>
                <a:path w="381635" h="354964">
                  <a:moveTo>
                    <a:pt x="206933" y="354507"/>
                  </a:moveTo>
                  <a:lnTo>
                    <a:pt x="174828" y="354507"/>
                  </a:lnTo>
                  <a:lnTo>
                    <a:pt x="168351" y="352958"/>
                  </a:lnTo>
                  <a:lnTo>
                    <a:pt x="105891" y="321209"/>
                  </a:lnTo>
                  <a:lnTo>
                    <a:pt x="107759" y="321589"/>
                  </a:lnTo>
                  <a:lnTo>
                    <a:pt x="169699" y="321589"/>
                  </a:lnTo>
                  <a:lnTo>
                    <a:pt x="178244" y="325932"/>
                  </a:lnTo>
                  <a:lnTo>
                    <a:pt x="174828" y="325932"/>
                  </a:lnTo>
                  <a:lnTo>
                    <a:pt x="181292" y="327482"/>
                  </a:lnTo>
                  <a:lnTo>
                    <a:pt x="192646" y="327482"/>
                  </a:lnTo>
                  <a:lnTo>
                    <a:pt x="192646" y="340220"/>
                  </a:lnTo>
                  <a:lnTo>
                    <a:pt x="221221" y="340220"/>
                  </a:lnTo>
                  <a:lnTo>
                    <a:pt x="206933" y="354507"/>
                  </a:lnTo>
                  <a:close/>
                </a:path>
                <a:path w="381635" h="354964">
                  <a:moveTo>
                    <a:pt x="181292" y="327482"/>
                  </a:moveTo>
                  <a:lnTo>
                    <a:pt x="174828" y="325932"/>
                  </a:lnTo>
                  <a:lnTo>
                    <a:pt x="178244" y="325932"/>
                  </a:lnTo>
                  <a:lnTo>
                    <a:pt x="181292" y="327482"/>
                  </a:lnTo>
                  <a:close/>
                </a:path>
                <a:path w="381635" h="354964">
                  <a:moveTo>
                    <a:pt x="192646" y="327482"/>
                  </a:moveTo>
                  <a:lnTo>
                    <a:pt x="181292" y="327482"/>
                  </a:lnTo>
                  <a:lnTo>
                    <a:pt x="178244" y="325932"/>
                  </a:lnTo>
                  <a:lnTo>
                    <a:pt x="192646" y="325932"/>
                  </a:lnTo>
                  <a:lnTo>
                    <a:pt x="192646" y="327482"/>
                  </a:lnTo>
                  <a:close/>
                </a:path>
                <a:path w="381635" h="354964">
                  <a:moveTo>
                    <a:pt x="221221" y="340220"/>
                  </a:moveTo>
                  <a:lnTo>
                    <a:pt x="192646" y="340220"/>
                  </a:lnTo>
                  <a:lnTo>
                    <a:pt x="206933" y="325932"/>
                  </a:lnTo>
                  <a:lnTo>
                    <a:pt x="221221" y="325932"/>
                  </a:lnTo>
                  <a:lnTo>
                    <a:pt x="221221" y="3402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6" name="文本框 35"/>
          <p:cNvSpPr txBox="1"/>
          <p:nvPr>
            <p:custDataLst>
              <p:tags r:id="rId2"/>
            </p:custDataLst>
          </p:nvPr>
        </p:nvSpPr>
        <p:spPr>
          <a:xfrm>
            <a:off x="381220" y="304719"/>
            <a:ext cx="5124697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defTabSz="913765">
              <a:buSzPct val="25000"/>
              <a:tabLst>
                <a:tab pos="4210050" algn="l"/>
              </a:tabLst>
              <a:defRPr sz="3600" b="1" spc="3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defTabSz="913765"/>
            <a:lvl3pPr defTabSz="913765"/>
            <a:lvl4pPr defTabSz="913765"/>
            <a:lvl5pPr defTabSz="913765"/>
            <a:lvl6pPr defTabSz="913765"/>
            <a:lvl7pPr defTabSz="913765"/>
            <a:lvl8pPr defTabSz="913765"/>
            <a:lvl9pPr defTabSz="913765"/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>
                <a:solidFill>
                  <a:srgbClr val="000000">
                    <a:lumMod val="75000"/>
                    <a:lumOff val="25000"/>
                  </a:srgbClr>
                </a:solidFill>
                <a:uFillTx/>
                <a:sym typeface="+mn-ea"/>
              </a:rPr>
              <a:t>产品介绍</a:t>
            </a:r>
            <a:r>
              <a:rPr lang="en-US" altLang="zh-CN" sz="2800">
                <a:solidFill>
                  <a:srgbClr val="000000">
                    <a:lumMod val="75000"/>
                    <a:lumOff val="25000"/>
                  </a:srgbClr>
                </a:solidFill>
                <a:uFillTx/>
                <a:sym typeface="+mn-ea"/>
              </a:rPr>
              <a:t>-</a:t>
            </a:r>
            <a:r>
              <a:rPr lang="zh-CN" altLang="en-US" sz="2800">
                <a:solidFill>
                  <a:srgbClr val="000000">
                    <a:lumMod val="75000"/>
                    <a:lumOff val="25000"/>
                  </a:srgbClr>
                </a:solidFill>
                <a:uFillTx/>
                <a:sym typeface="+mn-ea"/>
              </a:rPr>
              <a:t>商用产品及方案</a:t>
            </a:r>
            <a:endParaRPr lang="zh-CN" altLang="en-US" sz="2800">
              <a:solidFill>
                <a:srgbClr val="000000">
                  <a:lumMod val="75000"/>
                  <a:lumOff val="25000"/>
                </a:srgbClr>
              </a:solidFill>
              <a:uFillTx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9600" y="1219200"/>
            <a:ext cx="10924540" cy="48094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"/>
            <a:ext cx="12192000" cy="6870065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48187" y="6042190"/>
              <a:ext cx="353695" cy="326390"/>
            </a:xfrm>
            <a:custGeom>
              <a:avLst/>
              <a:gdLst/>
              <a:ahLst/>
              <a:cxnLst/>
              <a:rect l="l" t="t" r="r" b="b"/>
              <a:pathLst>
                <a:path w="353695" h="326389">
                  <a:moveTo>
                    <a:pt x="192646" y="326364"/>
                  </a:moveTo>
                  <a:lnTo>
                    <a:pt x="160540" y="326364"/>
                  </a:lnTo>
                  <a:lnTo>
                    <a:pt x="96316" y="293725"/>
                  </a:lnTo>
                  <a:lnTo>
                    <a:pt x="16052" y="277406"/>
                  </a:lnTo>
                  <a:lnTo>
                    <a:pt x="0" y="179501"/>
                  </a:lnTo>
                  <a:lnTo>
                    <a:pt x="0" y="130543"/>
                  </a:lnTo>
                  <a:lnTo>
                    <a:pt x="80263" y="65265"/>
                  </a:lnTo>
                  <a:lnTo>
                    <a:pt x="96316" y="32626"/>
                  </a:lnTo>
                  <a:lnTo>
                    <a:pt x="128435" y="32626"/>
                  </a:lnTo>
                  <a:lnTo>
                    <a:pt x="160540" y="16306"/>
                  </a:lnTo>
                  <a:lnTo>
                    <a:pt x="192646" y="32626"/>
                  </a:lnTo>
                  <a:lnTo>
                    <a:pt x="240804" y="0"/>
                  </a:lnTo>
                  <a:lnTo>
                    <a:pt x="305015" y="16306"/>
                  </a:lnTo>
                  <a:lnTo>
                    <a:pt x="337134" y="0"/>
                  </a:lnTo>
                  <a:lnTo>
                    <a:pt x="353187" y="65265"/>
                  </a:lnTo>
                  <a:lnTo>
                    <a:pt x="305015" y="97904"/>
                  </a:lnTo>
                  <a:lnTo>
                    <a:pt x="288963" y="212140"/>
                  </a:lnTo>
                  <a:lnTo>
                    <a:pt x="256857" y="244767"/>
                  </a:lnTo>
                  <a:lnTo>
                    <a:pt x="256857" y="293725"/>
                  </a:lnTo>
                  <a:lnTo>
                    <a:pt x="208699" y="277406"/>
                  </a:lnTo>
                  <a:lnTo>
                    <a:pt x="192646" y="293725"/>
                  </a:lnTo>
                  <a:lnTo>
                    <a:pt x="192646" y="326364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233900" y="6028334"/>
              <a:ext cx="381635" cy="354965"/>
            </a:xfrm>
            <a:custGeom>
              <a:avLst/>
              <a:gdLst/>
              <a:ahLst/>
              <a:cxnLst/>
              <a:rect l="l" t="t" r="r" b="b"/>
              <a:pathLst>
                <a:path w="381635" h="354964">
                  <a:moveTo>
                    <a:pt x="249857" y="34658"/>
                  </a:moveTo>
                  <a:lnTo>
                    <a:pt x="198920" y="34658"/>
                  </a:lnTo>
                  <a:lnTo>
                    <a:pt x="213410" y="33756"/>
                  </a:lnTo>
                  <a:lnTo>
                    <a:pt x="205889" y="29934"/>
                  </a:lnTo>
                  <a:lnTo>
                    <a:pt x="247078" y="2019"/>
                  </a:lnTo>
                  <a:lnTo>
                    <a:pt x="258610" y="0"/>
                  </a:lnTo>
                  <a:lnTo>
                    <a:pt x="317636" y="14998"/>
                  </a:lnTo>
                  <a:lnTo>
                    <a:pt x="312839" y="17437"/>
                  </a:lnTo>
                  <a:lnTo>
                    <a:pt x="337584" y="17437"/>
                  </a:lnTo>
                  <a:lnTo>
                    <a:pt x="339611" y="25679"/>
                  </a:lnTo>
                  <a:lnTo>
                    <a:pt x="263105" y="25679"/>
                  </a:lnTo>
                  <a:lnTo>
                    <a:pt x="251574" y="27698"/>
                  </a:lnTo>
                  <a:lnTo>
                    <a:pt x="257794" y="29279"/>
                  </a:lnTo>
                  <a:lnTo>
                    <a:pt x="249857" y="34658"/>
                  </a:lnTo>
                  <a:close/>
                </a:path>
                <a:path w="381635" h="354964">
                  <a:moveTo>
                    <a:pt x="337584" y="17437"/>
                  </a:moveTo>
                  <a:lnTo>
                    <a:pt x="312839" y="17437"/>
                  </a:lnTo>
                  <a:lnTo>
                    <a:pt x="322834" y="16319"/>
                  </a:lnTo>
                  <a:lnTo>
                    <a:pt x="317636" y="14998"/>
                  </a:lnTo>
                  <a:lnTo>
                    <a:pt x="344944" y="1117"/>
                  </a:lnTo>
                  <a:lnTo>
                    <a:pt x="365290" y="10439"/>
                  </a:lnTo>
                  <a:lnTo>
                    <a:pt x="366967" y="17259"/>
                  </a:lnTo>
                  <a:lnTo>
                    <a:pt x="337540" y="17259"/>
                  </a:lnTo>
                  <a:lnTo>
                    <a:pt x="337584" y="17437"/>
                  </a:lnTo>
                  <a:close/>
                </a:path>
                <a:path w="381635" h="354964">
                  <a:moveTo>
                    <a:pt x="312839" y="17437"/>
                  </a:moveTo>
                  <a:lnTo>
                    <a:pt x="317636" y="14998"/>
                  </a:lnTo>
                  <a:lnTo>
                    <a:pt x="322834" y="16319"/>
                  </a:lnTo>
                  <a:lnTo>
                    <a:pt x="312839" y="17437"/>
                  </a:lnTo>
                  <a:close/>
                </a:path>
                <a:path w="381635" h="354964">
                  <a:moveTo>
                    <a:pt x="341838" y="34737"/>
                  </a:moveTo>
                  <a:lnTo>
                    <a:pt x="337540" y="17259"/>
                  </a:lnTo>
                  <a:lnTo>
                    <a:pt x="357886" y="26581"/>
                  </a:lnTo>
                  <a:lnTo>
                    <a:pt x="341838" y="34737"/>
                  </a:lnTo>
                  <a:close/>
                </a:path>
                <a:path w="381635" h="354964">
                  <a:moveTo>
                    <a:pt x="351218" y="72881"/>
                  </a:moveTo>
                  <a:lnTo>
                    <a:pt x="341838" y="34737"/>
                  </a:lnTo>
                  <a:lnTo>
                    <a:pt x="357886" y="26581"/>
                  </a:lnTo>
                  <a:lnTo>
                    <a:pt x="337540" y="17259"/>
                  </a:lnTo>
                  <a:lnTo>
                    <a:pt x="366967" y="17259"/>
                  </a:lnTo>
                  <a:lnTo>
                    <a:pt x="379272" y="67297"/>
                  </a:lnTo>
                  <a:lnTo>
                    <a:pt x="359460" y="67297"/>
                  </a:lnTo>
                  <a:lnTo>
                    <a:pt x="351218" y="72881"/>
                  </a:lnTo>
                  <a:close/>
                </a:path>
                <a:path w="381635" h="354964">
                  <a:moveTo>
                    <a:pt x="136245" y="33756"/>
                  </a:moveTo>
                  <a:lnTo>
                    <a:pt x="168351" y="17437"/>
                  </a:lnTo>
                  <a:lnTo>
                    <a:pt x="181292" y="17437"/>
                  </a:lnTo>
                  <a:lnTo>
                    <a:pt x="205889" y="29934"/>
                  </a:lnTo>
                  <a:lnTo>
                    <a:pt x="202555" y="32194"/>
                  </a:lnTo>
                  <a:lnTo>
                    <a:pt x="142722" y="32194"/>
                  </a:lnTo>
                  <a:lnTo>
                    <a:pt x="136245" y="33756"/>
                  </a:lnTo>
                  <a:close/>
                </a:path>
                <a:path w="381635" h="354964">
                  <a:moveTo>
                    <a:pt x="257794" y="29279"/>
                  </a:moveTo>
                  <a:lnTo>
                    <a:pt x="251574" y="27698"/>
                  </a:lnTo>
                  <a:lnTo>
                    <a:pt x="263105" y="25679"/>
                  </a:lnTo>
                  <a:lnTo>
                    <a:pt x="257794" y="29279"/>
                  </a:lnTo>
                  <a:close/>
                </a:path>
                <a:path w="381635" h="354964">
                  <a:moveTo>
                    <a:pt x="315785" y="44018"/>
                  </a:moveTo>
                  <a:lnTo>
                    <a:pt x="257794" y="29279"/>
                  </a:lnTo>
                  <a:lnTo>
                    <a:pt x="263105" y="25679"/>
                  </a:lnTo>
                  <a:lnTo>
                    <a:pt x="339611" y="25679"/>
                  </a:lnTo>
                  <a:lnTo>
                    <a:pt x="341838" y="34737"/>
                  </a:lnTo>
                  <a:lnTo>
                    <a:pt x="325780" y="42900"/>
                  </a:lnTo>
                  <a:lnTo>
                    <a:pt x="315785" y="44018"/>
                  </a:lnTo>
                  <a:close/>
                </a:path>
                <a:path w="381635" h="354964">
                  <a:moveTo>
                    <a:pt x="198920" y="34658"/>
                  </a:moveTo>
                  <a:lnTo>
                    <a:pt x="205889" y="29934"/>
                  </a:lnTo>
                  <a:lnTo>
                    <a:pt x="213410" y="33756"/>
                  </a:lnTo>
                  <a:lnTo>
                    <a:pt x="198920" y="34658"/>
                  </a:lnTo>
                  <a:close/>
                </a:path>
                <a:path w="381635" h="354964">
                  <a:moveTo>
                    <a:pt x="83122" y="70005"/>
                  </a:moveTo>
                  <a:lnTo>
                    <a:pt x="97789" y="40182"/>
                  </a:lnTo>
                  <a:lnTo>
                    <a:pt x="110604" y="32194"/>
                  </a:lnTo>
                  <a:lnTo>
                    <a:pt x="139318" y="32194"/>
                  </a:lnTo>
                  <a:lnTo>
                    <a:pt x="136245" y="33756"/>
                  </a:lnTo>
                  <a:lnTo>
                    <a:pt x="200250" y="33756"/>
                  </a:lnTo>
                  <a:lnTo>
                    <a:pt x="198920" y="34658"/>
                  </a:lnTo>
                  <a:lnTo>
                    <a:pt x="249857" y="34658"/>
                  </a:lnTo>
                  <a:lnTo>
                    <a:pt x="237696" y="42900"/>
                  </a:lnTo>
                  <a:lnTo>
                    <a:pt x="168351" y="42900"/>
                  </a:lnTo>
                  <a:lnTo>
                    <a:pt x="174821" y="46189"/>
                  </a:lnTo>
                  <a:lnTo>
                    <a:pt x="161829" y="52793"/>
                  </a:lnTo>
                  <a:lnTo>
                    <a:pt x="123431" y="52793"/>
                  </a:lnTo>
                  <a:lnTo>
                    <a:pt x="110604" y="60769"/>
                  </a:lnTo>
                  <a:lnTo>
                    <a:pt x="119508" y="60769"/>
                  </a:lnTo>
                  <a:lnTo>
                    <a:pt x="115935" y="68033"/>
                  </a:lnTo>
                  <a:lnTo>
                    <a:pt x="85547" y="68033"/>
                  </a:lnTo>
                  <a:lnTo>
                    <a:pt x="83122" y="70005"/>
                  </a:lnTo>
                  <a:close/>
                </a:path>
                <a:path w="381635" h="354964">
                  <a:moveTo>
                    <a:pt x="200250" y="33756"/>
                  </a:moveTo>
                  <a:lnTo>
                    <a:pt x="136245" y="33756"/>
                  </a:lnTo>
                  <a:lnTo>
                    <a:pt x="142722" y="32194"/>
                  </a:lnTo>
                  <a:lnTo>
                    <a:pt x="202555" y="32194"/>
                  </a:lnTo>
                  <a:lnTo>
                    <a:pt x="200250" y="33756"/>
                  </a:lnTo>
                  <a:close/>
                </a:path>
                <a:path w="381635" h="354964">
                  <a:moveTo>
                    <a:pt x="174821" y="46189"/>
                  </a:moveTo>
                  <a:lnTo>
                    <a:pt x="168351" y="42900"/>
                  </a:lnTo>
                  <a:lnTo>
                    <a:pt x="181292" y="42900"/>
                  </a:lnTo>
                  <a:lnTo>
                    <a:pt x="174821" y="46189"/>
                  </a:lnTo>
                  <a:close/>
                </a:path>
                <a:path w="381635" h="354964">
                  <a:moveTo>
                    <a:pt x="200456" y="59220"/>
                  </a:moveTo>
                  <a:lnTo>
                    <a:pt x="174821" y="46189"/>
                  </a:lnTo>
                  <a:lnTo>
                    <a:pt x="181292" y="42900"/>
                  </a:lnTo>
                  <a:lnTo>
                    <a:pt x="237696" y="42900"/>
                  </a:lnTo>
                  <a:lnTo>
                    <a:pt x="214947" y="58318"/>
                  </a:lnTo>
                  <a:lnTo>
                    <a:pt x="200456" y="59220"/>
                  </a:lnTo>
                  <a:close/>
                </a:path>
                <a:path w="381635" h="354964">
                  <a:moveTo>
                    <a:pt x="119508" y="60769"/>
                  </a:moveTo>
                  <a:lnTo>
                    <a:pt x="110604" y="60769"/>
                  </a:lnTo>
                  <a:lnTo>
                    <a:pt x="123431" y="52793"/>
                  </a:lnTo>
                  <a:lnTo>
                    <a:pt x="119508" y="60769"/>
                  </a:lnTo>
                  <a:close/>
                </a:path>
                <a:path w="381635" h="354964">
                  <a:moveTo>
                    <a:pt x="142722" y="60769"/>
                  </a:moveTo>
                  <a:lnTo>
                    <a:pt x="119508" y="60769"/>
                  </a:lnTo>
                  <a:lnTo>
                    <a:pt x="123431" y="52793"/>
                  </a:lnTo>
                  <a:lnTo>
                    <a:pt x="161829" y="52793"/>
                  </a:lnTo>
                  <a:lnTo>
                    <a:pt x="149186" y="59220"/>
                  </a:lnTo>
                  <a:lnTo>
                    <a:pt x="142722" y="60769"/>
                  </a:lnTo>
                  <a:close/>
                </a:path>
                <a:path w="381635" h="354964">
                  <a:moveTo>
                    <a:pt x="353593" y="82537"/>
                  </a:moveTo>
                  <a:lnTo>
                    <a:pt x="351218" y="72881"/>
                  </a:lnTo>
                  <a:lnTo>
                    <a:pt x="359460" y="67297"/>
                  </a:lnTo>
                  <a:lnTo>
                    <a:pt x="353593" y="82537"/>
                  </a:lnTo>
                  <a:close/>
                </a:path>
                <a:path w="381635" h="354964">
                  <a:moveTo>
                    <a:pt x="378722" y="82537"/>
                  </a:moveTo>
                  <a:lnTo>
                    <a:pt x="353593" y="82537"/>
                  </a:lnTo>
                  <a:lnTo>
                    <a:pt x="359460" y="67297"/>
                  </a:lnTo>
                  <a:lnTo>
                    <a:pt x="379272" y="67297"/>
                  </a:lnTo>
                  <a:lnTo>
                    <a:pt x="381342" y="75717"/>
                  </a:lnTo>
                  <a:lnTo>
                    <a:pt x="378722" y="82537"/>
                  </a:lnTo>
                  <a:close/>
                </a:path>
                <a:path w="381635" h="354964">
                  <a:moveTo>
                    <a:pt x="81737" y="72821"/>
                  </a:moveTo>
                  <a:lnTo>
                    <a:pt x="83122" y="70005"/>
                  </a:lnTo>
                  <a:lnTo>
                    <a:pt x="85547" y="68033"/>
                  </a:lnTo>
                  <a:lnTo>
                    <a:pt x="81737" y="72821"/>
                  </a:lnTo>
                  <a:close/>
                </a:path>
                <a:path w="381635" h="354964">
                  <a:moveTo>
                    <a:pt x="113581" y="72821"/>
                  </a:moveTo>
                  <a:lnTo>
                    <a:pt x="81737" y="72821"/>
                  </a:lnTo>
                  <a:lnTo>
                    <a:pt x="85547" y="68033"/>
                  </a:lnTo>
                  <a:lnTo>
                    <a:pt x="115935" y="68033"/>
                  </a:lnTo>
                  <a:lnTo>
                    <a:pt x="113581" y="72821"/>
                  </a:lnTo>
                  <a:close/>
                </a:path>
                <a:path w="381635" h="354964">
                  <a:moveTo>
                    <a:pt x="105891" y="321209"/>
                  </a:moveTo>
                  <a:lnTo>
                    <a:pt x="27495" y="305269"/>
                  </a:lnTo>
                  <a:lnTo>
                    <a:pt x="16243" y="293573"/>
                  </a:lnTo>
                  <a:lnTo>
                    <a:pt x="190" y="195668"/>
                  </a:lnTo>
                  <a:lnTo>
                    <a:pt x="0" y="193357"/>
                  </a:lnTo>
                  <a:lnTo>
                    <a:pt x="0" y="144398"/>
                  </a:lnTo>
                  <a:lnTo>
                    <a:pt x="5270" y="133311"/>
                  </a:lnTo>
                  <a:lnTo>
                    <a:pt x="83122" y="70005"/>
                  </a:lnTo>
                  <a:lnTo>
                    <a:pt x="81737" y="72821"/>
                  </a:lnTo>
                  <a:lnTo>
                    <a:pt x="113581" y="72821"/>
                  </a:lnTo>
                  <a:lnTo>
                    <a:pt x="107378" y="85432"/>
                  </a:lnTo>
                  <a:lnTo>
                    <a:pt x="103568" y="90208"/>
                  </a:lnTo>
                  <a:lnTo>
                    <a:pt x="36936" y="144398"/>
                  </a:lnTo>
                  <a:lnTo>
                    <a:pt x="28575" y="144398"/>
                  </a:lnTo>
                  <a:lnTo>
                    <a:pt x="23304" y="155486"/>
                  </a:lnTo>
                  <a:lnTo>
                    <a:pt x="28575" y="155486"/>
                  </a:lnTo>
                  <a:lnTo>
                    <a:pt x="28575" y="191046"/>
                  </a:lnTo>
                  <a:lnTo>
                    <a:pt x="28384" y="191046"/>
                  </a:lnTo>
                  <a:lnTo>
                    <a:pt x="28575" y="193357"/>
                  </a:lnTo>
                  <a:lnTo>
                    <a:pt x="28763" y="193357"/>
                  </a:lnTo>
                  <a:lnTo>
                    <a:pt x="42521" y="277266"/>
                  </a:lnTo>
                  <a:lnTo>
                    <a:pt x="33185" y="277266"/>
                  </a:lnTo>
                  <a:lnTo>
                    <a:pt x="44437" y="288950"/>
                  </a:lnTo>
                  <a:lnTo>
                    <a:pt x="90659" y="288950"/>
                  </a:lnTo>
                  <a:lnTo>
                    <a:pt x="113461" y="293585"/>
                  </a:lnTo>
                  <a:lnTo>
                    <a:pt x="117081" y="294843"/>
                  </a:lnTo>
                  <a:lnTo>
                    <a:pt x="167201" y="320319"/>
                  </a:lnTo>
                  <a:lnTo>
                    <a:pt x="104139" y="320319"/>
                  </a:lnTo>
                  <a:lnTo>
                    <a:pt x="105891" y="321209"/>
                  </a:lnTo>
                  <a:close/>
                </a:path>
                <a:path w="381635" h="354964">
                  <a:moveTo>
                    <a:pt x="289758" y="219336"/>
                  </a:moveTo>
                  <a:lnTo>
                    <a:pt x="305155" y="109778"/>
                  </a:lnTo>
                  <a:lnTo>
                    <a:pt x="311289" y="99936"/>
                  </a:lnTo>
                  <a:lnTo>
                    <a:pt x="351218" y="72881"/>
                  </a:lnTo>
                  <a:lnTo>
                    <a:pt x="353593" y="82537"/>
                  </a:lnTo>
                  <a:lnTo>
                    <a:pt x="378722" y="82537"/>
                  </a:lnTo>
                  <a:lnTo>
                    <a:pt x="375488" y="90957"/>
                  </a:lnTo>
                  <a:lnTo>
                    <a:pt x="341839" y="113753"/>
                  </a:lnTo>
                  <a:lnTo>
                    <a:pt x="333463" y="113753"/>
                  </a:lnTo>
                  <a:lnTo>
                    <a:pt x="327329" y="123583"/>
                  </a:lnTo>
                  <a:lnTo>
                    <a:pt x="332081" y="123583"/>
                  </a:lnTo>
                  <a:lnTo>
                    <a:pt x="319086" y="215976"/>
                  </a:lnTo>
                  <a:lnTo>
                    <a:pt x="293065" y="215976"/>
                  </a:lnTo>
                  <a:lnTo>
                    <a:pt x="289758" y="219336"/>
                  </a:lnTo>
                  <a:close/>
                </a:path>
                <a:path w="381635" h="354964">
                  <a:moveTo>
                    <a:pt x="327329" y="123583"/>
                  </a:moveTo>
                  <a:lnTo>
                    <a:pt x="333463" y="113753"/>
                  </a:lnTo>
                  <a:lnTo>
                    <a:pt x="332581" y="120025"/>
                  </a:lnTo>
                  <a:lnTo>
                    <a:pt x="327329" y="123583"/>
                  </a:lnTo>
                  <a:close/>
                </a:path>
                <a:path w="381635" h="354964">
                  <a:moveTo>
                    <a:pt x="332581" y="120025"/>
                  </a:moveTo>
                  <a:lnTo>
                    <a:pt x="333463" y="113753"/>
                  </a:lnTo>
                  <a:lnTo>
                    <a:pt x="341839" y="113753"/>
                  </a:lnTo>
                  <a:lnTo>
                    <a:pt x="332581" y="120025"/>
                  </a:lnTo>
                  <a:close/>
                </a:path>
                <a:path w="381635" h="354964">
                  <a:moveTo>
                    <a:pt x="332081" y="123583"/>
                  </a:moveTo>
                  <a:lnTo>
                    <a:pt x="327329" y="123583"/>
                  </a:lnTo>
                  <a:lnTo>
                    <a:pt x="332581" y="120025"/>
                  </a:lnTo>
                  <a:lnTo>
                    <a:pt x="332081" y="123583"/>
                  </a:lnTo>
                  <a:close/>
                </a:path>
                <a:path w="381635" h="354964">
                  <a:moveTo>
                    <a:pt x="23304" y="155486"/>
                  </a:moveTo>
                  <a:lnTo>
                    <a:pt x="28575" y="144398"/>
                  </a:lnTo>
                  <a:lnTo>
                    <a:pt x="28575" y="151199"/>
                  </a:lnTo>
                  <a:lnTo>
                    <a:pt x="23304" y="155486"/>
                  </a:lnTo>
                  <a:close/>
                </a:path>
                <a:path w="381635" h="354964">
                  <a:moveTo>
                    <a:pt x="28575" y="151199"/>
                  </a:moveTo>
                  <a:lnTo>
                    <a:pt x="28575" y="144398"/>
                  </a:lnTo>
                  <a:lnTo>
                    <a:pt x="36936" y="144398"/>
                  </a:lnTo>
                  <a:lnTo>
                    <a:pt x="28575" y="151199"/>
                  </a:lnTo>
                  <a:close/>
                </a:path>
                <a:path w="381635" h="354964">
                  <a:moveTo>
                    <a:pt x="28575" y="155486"/>
                  </a:moveTo>
                  <a:lnTo>
                    <a:pt x="23304" y="155486"/>
                  </a:lnTo>
                  <a:lnTo>
                    <a:pt x="28575" y="151199"/>
                  </a:lnTo>
                  <a:lnTo>
                    <a:pt x="28575" y="155486"/>
                  </a:lnTo>
                  <a:close/>
                </a:path>
                <a:path w="381635" h="354964">
                  <a:moveTo>
                    <a:pt x="28575" y="193357"/>
                  </a:moveTo>
                  <a:lnTo>
                    <a:pt x="28384" y="191046"/>
                  </a:lnTo>
                  <a:lnTo>
                    <a:pt x="28575" y="192207"/>
                  </a:lnTo>
                  <a:lnTo>
                    <a:pt x="28575" y="193357"/>
                  </a:lnTo>
                  <a:close/>
                </a:path>
                <a:path w="381635" h="354964">
                  <a:moveTo>
                    <a:pt x="28575" y="192207"/>
                  </a:moveTo>
                  <a:lnTo>
                    <a:pt x="28384" y="191046"/>
                  </a:lnTo>
                  <a:lnTo>
                    <a:pt x="28575" y="191046"/>
                  </a:lnTo>
                  <a:lnTo>
                    <a:pt x="28575" y="192207"/>
                  </a:lnTo>
                  <a:close/>
                </a:path>
                <a:path w="381635" h="354964">
                  <a:moveTo>
                    <a:pt x="28763" y="193357"/>
                  </a:moveTo>
                  <a:lnTo>
                    <a:pt x="28575" y="193357"/>
                  </a:lnTo>
                  <a:lnTo>
                    <a:pt x="28575" y="192207"/>
                  </a:lnTo>
                  <a:lnTo>
                    <a:pt x="28763" y="193357"/>
                  </a:lnTo>
                  <a:close/>
                </a:path>
                <a:path w="381635" h="354964">
                  <a:moveTo>
                    <a:pt x="289102" y="224002"/>
                  </a:moveTo>
                  <a:lnTo>
                    <a:pt x="289758" y="219336"/>
                  </a:lnTo>
                  <a:lnTo>
                    <a:pt x="293065" y="215976"/>
                  </a:lnTo>
                  <a:lnTo>
                    <a:pt x="289102" y="224002"/>
                  </a:lnTo>
                  <a:close/>
                </a:path>
                <a:path w="381635" h="354964">
                  <a:moveTo>
                    <a:pt x="317957" y="224002"/>
                  </a:moveTo>
                  <a:lnTo>
                    <a:pt x="289102" y="224002"/>
                  </a:lnTo>
                  <a:lnTo>
                    <a:pt x="293065" y="215976"/>
                  </a:lnTo>
                  <a:lnTo>
                    <a:pt x="319086" y="215976"/>
                  </a:lnTo>
                  <a:lnTo>
                    <a:pt x="317957" y="224002"/>
                  </a:lnTo>
                  <a:close/>
                </a:path>
                <a:path w="381635" h="354964">
                  <a:moveTo>
                    <a:pt x="285432" y="307581"/>
                  </a:moveTo>
                  <a:lnTo>
                    <a:pt x="256857" y="307581"/>
                  </a:lnTo>
                  <a:lnTo>
                    <a:pt x="275729" y="294055"/>
                  </a:lnTo>
                  <a:lnTo>
                    <a:pt x="256857" y="287660"/>
                  </a:lnTo>
                  <a:lnTo>
                    <a:pt x="256857" y="258622"/>
                  </a:lnTo>
                  <a:lnTo>
                    <a:pt x="260959" y="248602"/>
                  </a:lnTo>
                  <a:lnTo>
                    <a:pt x="289758" y="219336"/>
                  </a:lnTo>
                  <a:lnTo>
                    <a:pt x="289102" y="224002"/>
                  </a:lnTo>
                  <a:lnTo>
                    <a:pt x="317957" y="224002"/>
                  </a:lnTo>
                  <a:lnTo>
                    <a:pt x="317398" y="227977"/>
                  </a:lnTo>
                  <a:lnTo>
                    <a:pt x="313436" y="236016"/>
                  </a:lnTo>
                  <a:lnTo>
                    <a:pt x="291190" y="258622"/>
                  </a:lnTo>
                  <a:lnTo>
                    <a:pt x="285432" y="258622"/>
                  </a:lnTo>
                  <a:lnTo>
                    <a:pt x="281330" y="268643"/>
                  </a:lnTo>
                  <a:lnTo>
                    <a:pt x="285432" y="268643"/>
                  </a:lnTo>
                  <a:lnTo>
                    <a:pt x="285432" y="307581"/>
                  </a:lnTo>
                  <a:close/>
                </a:path>
                <a:path w="381635" h="354964">
                  <a:moveTo>
                    <a:pt x="281330" y="268643"/>
                  </a:moveTo>
                  <a:lnTo>
                    <a:pt x="285432" y="258622"/>
                  </a:lnTo>
                  <a:lnTo>
                    <a:pt x="285432" y="264474"/>
                  </a:lnTo>
                  <a:lnTo>
                    <a:pt x="281330" y="268643"/>
                  </a:lnTo>
                  <a:close/>
                </a:path>
                <a:path w="381635" h="354964">
                  <a:moveTo>
                    <a:pt x="285432" y="264474"/>
                  </a:moveTo>
                  <a:lnTo>
                    <a:pt x="285432" y="258622"/>
                  </a:lnTo>
                  <a:lnTo>
                    <a:pt x="291190" y="258622"/>
                  </a:lnTo>
                  <a:lnTo>
                    <a:pt x="285432" y="264474"/>
                  </a:lnTo>
                  <a:close/>
                </a:path>
                <a:path w="381635" h="354964">
                  <a:moveTo>
                    <a:pt x="285432" y="268643"/>
                  </a:moveTo>
                  <a:lnTo>
                    <a:pt x="281330" y="268643"/>
                  </a:lnTo>
                  <a:lnTo>
                    <a:pt x="285432" y="264474"/>
                  </a:lnTo>
                  <a:lnTo>
                    <a:pt x="285432" y="268643"/>
                  </a:lnTo>
                  <a:close/>
                </a:path>
                <a:path w="381635" h="354964">
                  <a:moveTo>
                    <a:pt x="44437" y="288950"/>
                  </a:moveTo>
                  <a:lnTo>
                    <a:pt x="33185" y="277266"/>
                  </a:lnTo>
                  <a:lnTo>
                    <a:pt x="42843" y="279229"/>
                  </a:lnTo>
                  <a:lnTo>
                    <a:pt x="44437" y="288950"/>
                  </a:lnTo>
                  <a:close/>
                </a:path>
                <a:path w="381635" h="354964">
                  <a:moveTo>
                    <a:pt x="42843" y="279229"/>
                  </a:moveTo>
                  <a:lnTo>
                    <a:pt x="33185" y="277266"/>
                  </a:lnTo>
                  <a:lnTo>
                    <a:pt x="42521" y="277266"/>
                  </a:lnTo>
                  <a:lnTo>
                    <a:pt x="42843" y="279229"/>
                  </a:lnTo>
                  <a:close/>
                </a:path>
                <a:path w="381635" h="354964">
                  <a:moveTo>
                    <a:pt x="192646" y="340220"/>
                  </a:moveTo>
                  <a:lnTo>
                    <a:pt x="192646" y="307581"/>
                  </a:lnTo>
                  <a:lnTo>
                    <a:pt x="196748" y="297560"/>
                  </a:lnTo>
                  <a:lnTo>
                    <a:pt x="212801" y="281241"/>
                  </a:lnTo>
                  <a:lnTo>
                    <a:pt x="227571" y="277736"/>
                  </a:lnTo>
                  <a:lnTo>
                    <a:pt x="256857" y="287660"/>
                  </a:lnTo>
                  <a:lnTo>
                    <a:pt x="256857" y="301282"/>
                  </a:lnTo>
                  <a:lnTo>
                    <a:pt x="233172" y="301282"/>
                  </a:lnTo>
                  <a:lnTo>
                    <a:pt x="218401" y="304800"/>
                  </a:lnTo>
                  <a:lnTo>
                    <a:pt x="226609" y="307581"/>
                  </a:lnTo>
                  <a:lnTo>
                    <a:pt x="221221" y="307581"/>
                  </a:lnTo>
                  <a:lnTo>
                    <a:pt x="217119" y="317601"/>
                  </a:lnTo>
                  <a:lnTo>
                    <a:pt x="221221" y="317601"/>
                  </a:lnTo>
                  <a:lnTo>
                    <a:pt x="221221" y="325932"/>
                  </a:lnTo>
                  <a:lnTo>
                    <a:pt x="206933" y="325932"/>
                  </a:lnTo>
                  <a:lnTo>
                    <a:pt x="192646" y="340220"/>
                  </a:lnTo>
                  <a:close/>
                </a:path>
                <a:path w="381635" h="354964">
                  <a:moveTo>
                    <a:pt x="90659" y="288950"/>
                  </a:moveTo>
                  <a:lnTo>
                    <a:pt x="44437" y="288950"/>
                  </a:lnTo>
                  <a:lnTo>
                    <a:pt x="42843" y="279229"/>
                  </a:lnTo>
                  <a:lnTo>
                    <a:pt x="90659" y="288950"/>
                  </a:lnTo>
                  <a:close/>
                </a:path>
                <a:path w="381635" h="354964">
                  <a:moveTo>
                    <a:pt x="256857" y="307581"/>
                  </a:moveTo>
                  <a:lnTo>
                    <a:pt x="256857" y="287660"/>
                  </a:lnTo>
                  <a:lnTo>
                    <a:pt x="275729" y="294055"/>
                  </a:lnTo>
                  <a:lnTo>
                    <a:pt x="256857" y="307581"/>
                  </a:lnTo>
                  <a:close/>
                </a:path>
                <a:path w="381635" h="354964">
                  <a:moveTo>
                    <a:pt x="226884" y="307674"/>
                  </a:moveTo>
                  <a:lnTo>
                    <a:pt x="218401" y="304800"/>
                  </a:lnTo>
                  <a:lnTo>
                    <a:pt x="233172" y="301282"/>
                  </a:lnTo>
                  <a:lnTo>
                    <a:pt x="226884" y="307674"/>
                  </a:lnTo>
                  <a:close/>
                </a:path>
                <a:path w="381635" h="354964">
                  <a:moveTo>
                    <a:pt x="266560" y="321119"/>
                  </a:moveTo>
                  <a:lnTo>
                    <a:pt x="226884" y="307674"/>
                  </a:lnTo>
                  <a:lnTo>
                    <a:pt x="233172" y="301282"/>
                  </a:lnTo>
                  <a:lnTo>
                    <a:pt x="256857" y="301282"/>
                  </a:lnTo>
                  <a:lnTo>
                    <a:pt x="256857" y="307581"/>
                  </a:lnTo>
                  <a:lnTo>
                    <a:pt x="285432" y="307581"/>
                  </a:lnTo>
                  <a:lnTo>
                    <a:pt x="266560" y="321119"/>
                  </a:lnTo>
                  <a:close/>
                </a:path>
                <a:path w="381635" h="354964">
                  <a:moveTo>
                    <a:pt x="217119" y="317601"/>
                  </a:moveTo>
                  <a:lnTo>
                    <a:pt x="221221" y="307581"/>
                  </a:lnTo>
                  <a:lnTo>
                    <a:pt x="221221" y="313431"/>
                  </a:lnTo>
                  <a:lnTo>
                    <a:pt x="217119" y="317601"/>
                  </a:lnTo>
                  <a:close/>
                </a:path>
                <a:path w="381635" h="354964">
                  <a:moveTo>
                    <a:pt x="221221" y="313431"/>
                  </a:moveTo>
                  <a:lnTo>
                    <a:pt x="221221" y="307581"/>
                  </a:lnTo>
                  <a:lnTo>
                    <a:pt x="226609" y="307581"/>
                  </a:lnTo>
                  <a:lnTo>
                    <a:pt x="226884" y="307674"/>
                  </a:lnTo>
                  <a:lnTo>
                    <a:pt x="221221" y="313431"/>
                  </a:lnTo>
                  <a:close/>
                </a:path>
                <a:path w="381635" h="354964">
                  <a:moveTo>
                    <a:pt x="221221" y="317601"/>
                  </a:moveTo>
                  <a:lnTo>
                    <a:pt x="217119" y="317601"/>
                  </a:lnTo>
                  <a:lnTo>
                    <a:pt x="221221" y="313431"/>
                  </a:lnTo>
                  <a:lnTo>
                    <a:pt x="221221" y="317601"/>
                  </a:lnTo>
                  <a:close/>
                </a:path>
                <a:path w="381635" h="354964">
                  <a:moveTo>
                    <a:pt x="107759" y="321589"/>
                  </a:moveTo>
                  <a:lnTo>
                    <a:pt x="105891" y="321209"/>
                  </a:lnTo>
                  <a:lnTo>
                    <a:pt x="104139" y="320319"/>
                  </a:lnTo>
                  <a:lnTo>
                    <a:pt x="107759" y="321589"/>
                  </a:lnTo>
                  <a:close/>
                </a:path>
                <a:path w="381635" h="354964">
                  <a:moveTo>
                    <a:pt x="169699" y="321589"/>
                  </a:moveTo>
                  <a:lnTo>
                    <a:pt x="107759" y="321589"/>
                  </a:lnTo>
                  <a:lnTo>
                    <a:pt x="104139" y="320319"/>
                  </a:lnTo>
                  <a:lnTo>
                    <a:pt x="167201" y="320319"/>
                  </a:lnTo>
                  <a:lnTo>
                    <a:pt x="169699" y="321589"/>
                  </a:lnTo>
                  <a:close/>
                </a:path>
                <a:path w="381635" h="354964">
                  <a:moveTo>
                    <a:pt x="206933" y="354507"/>
                  </a:moveTo>
                  <a:lnTo>
                    <a:pt x="174828" y="354507"/>
                  </a:lnTo>
                  <a:lnTo>
                    <a:pt x="168351" y="352958"/>
                  </a:lnTo>
                  <a:lnTo>
                    <a:pt x="105891" y="321209"/>
                  </a:lnTo>
                  <a:lnTo>
                    <a:pt x="107759" y="321589"/>
                  </a:lnTo>
                  <a:lnTo>
                    <a:pt x="169699" y="321589"/>
                  </a:lnTo>
                  <a:lnTo>
                    <a:pt x="178244" y="325932"/>
                  </a:lnTo>
                  <a:lnTo>
                    <a:pt x="174828" y="325932"/>
                  </a:lnTo>
                  <a:lnTo>
                    <a:pt x="181292" y="327482"/>
                  </a:lnTo>
                  <a:lnTo>
                    <a:pt x="192646" y="327482"/>
                  </a:lnTo>
                  <a:lnTo>
                    <a:pt x="192646" y="340220"/>
                  </a:lnTo>
                  <a:lnTo>
                    <a:pt x="221221" y="340220"/>
                  </a:lnTo>
                  <a:lnTo>
                    <a:pt x="206933" y="354507"/>
                  </a:lnTo>
                  <a:close/>
                </a:path>
                <a:path w="381635" h="354964">
                  <a:moveTo>
                    <a:pt x="181292" y="327482"/>
                  </a:moveTo>
                  <a:lnTo>
                    <a:pt x="174828" y="325932"/>
                  </a:lnTo>
                  <a:lnTo>
                    <a:pt x="178244" y="325932"/>
                  </a:lnTo>
                  <a:lnTo>
                    <a:pt x="181292" y="327482"/>
                  </a:lnTo>
                  <a:close/>
                </a:path>
                <a:path w="381635" h="354964">
                  <a:moveTo>
                    <a:pt x="192646" y="327482"/>
                  </a:moveTo>
                  <a:lnTo>
                    <a:pt x="181292" y="327482"/>
                  </a:lnTo>
                  <a:lnTo>
                    <a:pt x="178244" y="325932"/>
                  </a:lnTo>
                  <a:lnTo>
                    <a:pt x="192646" y="325932"/>
                  </a:lnTo>
                  <a:lnTo>
                    <a:pt x="192646" y="327482"/>
                  </a:lnTo>
                  <a:close/>
                </a:path>
                <a:path w="381635" h="354964">
                  <a:moveTo>
                    <a:pt x="221221" y="340220"/>
                  </a:moveTo>
                  <a:lnTo>
                    <a:pt x="192646" y="340220"/>
                  </a:lnTo>
                  <a:lnTo>
                    <a:pt x="206933" y="325932"/>
                  </a:lnTo>
                  <a:lnTo>
                    <a:pt x="221221" y="325932"/>
                  </a:lnTo>
                  <a:lnTo>
                    <a:pt x="221221" y="3402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802" y="666457"/>
              <a:ext cx="6482041" cy="529292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522990" y="3032391"/>
            <a:ext cx="664845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575" spc="30" baseline="-210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山西</a:t>
            </a:r>
            <a:r>
              <a:rPr sz="1575" spc="142" baseline="-210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河北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35028" y="3679304"/>
            <a:ext cx="297180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江苏</a:t>
            </a:r>
            <a:endParaRPr sz="1050" spc="20" dirty="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5119" y="4159935"/>
            <a:ext cx="297180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湖北</a:t>
            </a:r>
            <a:endParaRPr sz="1050" spc="2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74500" y="4372762"/>
            <a:ext cx="297180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浙江</a:t>
            </a:r>
            <a:endParaRPr sz="1050" spc="2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41633" y="5291747"/>
            <a:ext cx="297180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广东</a:t>
            </a:r>
            <a:endParaRPr sz="1050" spc="2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58217" y="5325173"/>
            <a:ext cx="63895" cy="5414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771713" y="1918855"/>
            <a:ext cx="335280" cy="3435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3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新</a:t>
            </a:r>
            <a:r>
              <a:rPr sz="950" spc="3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疆</a:t>
            </a:r>
            <a:endParaRPr sz="9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186055">
              <a:lnSpc>
                <a:spcPct val="100000"/>
              </a:lnSpc>
              <a:spcBef>
                <a:spcPts val="65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22450" y="4086643"/>
            <a:ext cx="297180" cy="3168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0160" algn="ctr">
              <a:lnSpc>
                <a:spcPts val="1135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algn="ctr">
              <a:lnSpc>
                <a:spcPts val="1135"/>
              </a:lnSpc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西藏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6968" y="3184575"/>
            <a:ext cx="297180" cy="3060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60960" algn="ctr">
              <a:lnSpc>
                <a:spcPts val="1090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algn="ctr">
              <a:lnSpc>
                <a:spcPts val="1090"/>
              </a:lnSpc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青海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97732" y="3462235"/>
            <a:ext cx="297180" cy="3060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9690" algn="ctr">
              <a:lnSpc>
                <a:spcPts val="1090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algn="ctr">
              <a:lnSpc>
                <a:spcPts val="1090"/>
              </a:lnSpc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甘肃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68559" y="2929494"/>
            <a:ext cx="278765" cy="44640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55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宁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夏</a:t>
            </a:r>
            <a:endParaRPr sz="10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22800" y="2508021"/>
            <a:ext cx="433070" cy="304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085"/>
              </a:lnSpc>
              <a:spcBef>
                <a:spcPts val="120"/>
              </a:spcBef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内蒙古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226695">
              <a:lnSpc>
                <a:spcPts val="1085"/>
              </a:lnSpc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61153" y="2942145"/>
            <a:ext cx="161290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 spc="20" dirty="0">
              <a:solidFill>
                <a:srgbClr val="DA241D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97324" y="3666616"/>
            <a:ext cx="474345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陕</a:t>
            </a:r>
            <a:r>
              <a:rPr sz="1050" spc="-6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西</a:t>
            </a:r>
            <a:r>
              <a:rPr sz="1575" spc="30" baseline="800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575" baseline="80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88461" y="4141609"/>
            <a:ext cx="297180" cy="308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1910">
              <a:lnSpc>
                <a:spcPts val="1100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12700">
              <a:lnSpc>
                <a:spcPts val="1100"/>
              </a:lnSpc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四川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69093" y="4245914"/>
            <a:ext cx="327660" cy="315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8435">
              <a:lnSpc>
                <a:spcPts val="1130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12700">
              <a:lnSpc>
                <a:spcPts val="1130"/>
              </a:lnSpc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重庆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82569" y="5184635"/>
            <a:ext cx="463550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昆</a:t>
            </a:r>
            <a:r>
              <a:rPr sz="1050" spc="-14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明</a:t>
            </a:r>
            <a:r>
              <a:rPr sz="1575" spc="30" baseline="2100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575" baseline="210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73246" y="4739233"/>
            <a:ext cx="297180" cy="340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8420" algn="ctr">
              <a:lnSpc>
                <a:spcPts val="1230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algn="ctr">
              <a:lnSpc>
                <a:spcPts val="1230"/>
              </a:lnSpc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贵州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34053" y="5324170"/>
            <a:ext cx="469265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575" spc="-150" baseline="-2100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广西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76508" y="6023279"/>
            <a:ext cx="479425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75" spc="30" baseline="500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★</a:t>
            </a:r>
            <a:r>
              <a:rPr sz="1575" spc="-367" baseline="500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20" dirty="0">
                <a:solidFill>
                  <a:srgbClr val="38343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海南</a:t>
            </a:r>
            <a:endParaRPr sz="10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17896" y="5246649"/>
            <a:ext cx="161290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 spc="20" dirty="0">
              <a:solidFill>
                <a:srgbClr val="DA241D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68392" y="5476392"/>
            <a:ext cx="642620" cy="30861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67310" marR="30480" indent="-29845">
              <a:lnSpc>
                <a:spcPct val="75000"/>
              </a:lnSpc>
              <a:spcBef>
                <a:spcPts val="435"/>
              </a:spcBef>
            </a:pPr>
            <a:r>
              <a:rPr sz="1575" spc="30" baseline="1300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★</a:t>
            </a:r>
            <a:r>
              <a:rPr sz="1575" spc="-375" baseline="1300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75" spc="-262" baseline="2900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★</a:t>
            </a:r>
            <a:r>
              <a:rPr sz="1050" spc="20" dirty="0">
                <a:solidFill>
                  <a:srgbClr val="1F1A1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香港 </a:t>
            </a:r>
            <a:r>
              <a:rPr sz="1050" spc="20" dirty="0">
                <a:solidFill>
                  <a:srgbClr val="38343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澳门</a:t>
            </a:r>
            <a:endParaRPr sz="10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98680" y="5228323"/>
            <a:ext cx="480695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75" spc="30" baseline="300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★</a:t>
            </a:r>
            <a:r>
              <a:rPr sz="1575" spc="-352" baseline="300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20" dirty="0">
                <a:solidFill>
                  <a:srgbClr val="38343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台北</a:t>
            </a:r>
            <a:endParaRPr sz="10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36045" y="4536262"/>
            <a:ext cx="766445" cy="5372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4765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38100">
              <a:lnSpc>
                <a:spcPct val="100000"/>
              </a:lnSpc>
              <a:spcBef>
                <a:spcPts val="35"/>
              </a:spcBef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江西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354965">
              <a:lnSpc>
                <a:spcPct val="100000"/>
              </a:lnSpc>
              <a:spcBef>
                <a:spcPts val="185"/>
              </a:spcBef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福</a:t>
            </a:r>
            <a:r>
              <a:rPr sz="1050" spc="-26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建</a:t>
            </a:r>
            <a:r>
              <a:rPr sz="1575" spc="30" baseline="-1900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575" baseline="-190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537112" y="4627879"/>
            <a:ext cx="371475" cy="308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22250">
              <a:lnSpc>
                <a:spcPts val="1100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12700">
              <a:lnSpc>
                <a:spcPts val="1100"/>
              </a:lnSpc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湖南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57659" y="4299470"/>
            <a:ext cx="161290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 spc="20" dirty="0">
              <a:solidFill>
                <a:srgbClr val="DA241D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41276" y="3832021"/>
            <a:ext cx="374650" cy="44386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480"/>
              </a:spcBef>
            </a:pPr>
            <a:r>
              <a:rPr sz="1050" spc="20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上海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436374" y="3732860"/>
            <a:ext cx="161290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 spc="20" dirty="0">
              <a:solidFill>
                <a:srgbClr val="DA241D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39042" y="3993616"/>
            <a:ext cx="297180" cy="340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6355">
              <a:lnSpc>
                <a:spcPts val="1230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12700">
              <a:lnSpc>
                <a:spcPts val="1230"/>
              </a:lnSpc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安徽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969827" y="4261421"/>
            <a:ext cx="161290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 spc="20" dirty="0">
              <a:solidFill>
                <a:srgbClr val="DA241D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58410" y="3593325"/>
            <a:ext cx="297180" cy="3270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3020" algn="ctr">
              <a:lnSpc>
                <a:spcPts val="1175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algn="ctr">
              <a:lnSpc>
                <a:spcPts val="1175"/>
              </a:lnSpc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河南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58777" y="3215576"/>
            <a:ext cx="311785" cy="3168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135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26670">
              <a:lnSpc>
                <a:spcPts val="1135"/>
              </a:lnSpc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山东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82920" y="2438958"/>
            <a:ext cx="453390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辽</a:t>
            </a:r>
            <a:r>
              <a:rPr sz="1050" spc="-22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宁</a:t>
            </a:r>
            <a:r>
              <a:rPr sz="1575" spc="30" baseline="1600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575" baseline="160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906378" y="2909722"/>
            <a:ext cx="769620" cy="18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331470" algn="l"/>
              </a:tabLst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★	</a:t>
            </a:r>
            <a:r>
              <a:rPr sz="1575" spc="-225" baseline="2100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★</a:t>
            </a:r>
            <a:r>
              <a:rPr sz="1575" spc="30" baseline="3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天津</a:t>
            </a:r>
            <a:endParaRPr sz="1575" baseline="3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069903" y="2533395"/>
            <a:ext cx="297180" cy="3530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北京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71755">
              <a:lnSpc>
                <a:spcPct val="100000"/>
              </a:lnSpc>
              <a:spcBef>
                <a:spcPts val="3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86068" y="1959724"/>
            <a:ext cx="308610" cy="3422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235"/>
              </a:lnSpc>
              <a:spcBef>
                <a:spcPts val="120"/>
              </a:spcBef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23495">
              <a:lnSpc>
                <a:spcPts val="1235"/>
              </a:lnSpc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吉林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991707" y="1548155"/>
            <a:ext cx="433070" cy="304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085"/>
              </a:lnSpc>
              <a:spcBef>
                <a:spcPts val="120"/>
              </a:spcBef>
            </a:pPr>
            <a:r>
              <a:rPr sz="1050" spc="2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黑龙江</a:t>
            </a:r>
            <a:endParaRPr sz="105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91440">
              <a:lnSpc>
                <a:spcPts val="1085"/>
              </a:lnSpc>
            </a:pPr>
            <a:r>
              <a:rPr sz="1050" spc="20" dirty="0">
                <a:solidFill>
                  <a:srgbClr val="DA241D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★</a:t>
            </a:r>
            <a:endParaRPr sz="105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143126" y="5814567"/>
            <a:ext cx="4671061" cy="612648"/>
            <a:chOff x="1185671" y="5801867"/>
            <a:chExt cx="4671061" cy="612648"/>
          </a:xfrm>
        </p:grpSpPr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7360" y="5801867"/>
              <a:ext cx="309372" cy="45415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85671" y="6070091"/>
              <a:ext cx="731520" cy="76200"/>
            </a:xfrm>
            <a:custGeom>
              <a:avLst/>
              <a:gdLst/>
              <a:ahLst/>
              <a:cxnLst/>
              <a:rect l="l" t="t" r="r" b="b"/>
              <a:pathLst>
                <a:path w="731519" h="76200">
                  <a:moveTo>
                    <a:pt x="731520" y="76200"/>
                  </a:moveTo>
                  <a:lnTo>
                    <a:pt x="0" y="76200"/>
                  </a:lnTo>
                  <a:lnTo>
                    <a:pt x="0" y="0"/>
                  </a:lnTo>
                  <a:lnTo>
                    <a:pt x="731520" y="0"/>
                  </a:lnTo>
                  <a:lnTo>
                    <a:pt x="731520" y="7620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185671" y="6338315"/>
              <a:ext cx="731520" cy="76200"/>
            </a:xfrm>
            <a:custGeom>
              <a:avLst/>
              <a:gdLst/>
              <a:ahLst/>
              <a:cxnLst/>
              <a:rect l="l" t="t" r="r" b="b"/>
              <a:pathLst>
                <a:path w="731519" h="76200">
                  <a:moveTo>
                    <a:pt x="731520" y="76200"/>
                  </a:moveTo>
                  <a:lnTo>
                    <a:pt x="0" y="76200"/>
                  </a:lnTo>
                  <a:lnTo>
                    <a:pt x="0" y="0"/>
                  </a:lnTo>
                  <a:lnTo>
                    <a:pt x="731520" y="0"/>
                  </a:lnTo>
                  <a:lnTo>
                    <a:pt x="731520" y="7620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2101214" y="6302375"/>
            <a:ext cx="405765" cy="165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无布</a:t>
            </a:r>
            <a:r>
              <a:rPr sz="1000" b="1" spc="-5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点</a:t>
            </a:r>
            <a:endParaRPr sz="1000" b="1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101214" y="6016625"/>
            <a:ext cx="532765" cy="165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布点省</a:t>
            </a:r>
            <a:r>
              <a:rPr sz="1000" b="1" spc="-5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市</a:t>
            </a:r>
            <a:endParaRPr sz="1000" b="1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890520" y="1207769"/>
            <a:ext cx="180403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全国市场布局覆盖区</a:t>
            </a:r>
            <a:r>
              <a:rPr sz="1400" b="1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域</a:t>
            </a:r>
            <a:endParaRPr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171064" y="5748020"/>
            <a:ext cx="278765" cy="165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总</a:t>
            </a:r>
            <a:r>
              <a:rPr sz="1000" b="1" spc="-5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部</a:t>
            </a:r>
            <a:endParaRPr sz="1000" b="1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611235" y="5164455"/>
            <a:ext cx="1623695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横跨</a:t>
            </a:r>
            <a:r>
              <a:rPr sz="2800" b="1" spc="-5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30+</a:t>
            </a:r>
            <a:r>
              <a:rPr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个省</a:t>
            </a:r>
            <a:r>
              <a:rPr sz="1400" b="1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</a:t>
            </a:r>
            <a:endParaRPr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305800" y="5814695"/>
            <a:ext cx="228663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拥有</a:t>
            </a:r>
            <a:r>
              <a:rPr sz="3600" b="1" spc="-5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180+</a:t>
            </a:r>
            <a:r>
              <a:rPr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分子公</a:t>
            </a:r>
            <a:r>
              <a:rPr sz="1400" b="1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司</a:t>
            </a:r>
            <a:endParaRPr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0" name="object 48"/>
          <p:cNvSpPr/>
          <p:nvPr/>
        </p:nvSpPr>
        <p:spPr>
          <a:xfrm>
            <a:off x="1156461" y="5837681"/>
            <a:ext cx="731520" cy="76200"/>
          </a:xfrm>
          <a:custGeom>
            <a:avLst/>
            <a:gdLst/>
            <a:ahLst/>
            <a:cxnLst/>
            <a:rect l="l" t="t" r="r" b="b"/>
            <a:pathLst>
              <a:path w="731519" h="76200">
                <a:moveTo>
                  <a:pt x="731520" y="76200"/>
                </a:moveTo>
                <a:lnTo>
                  <a:pt x="0" y="76200"/>
                </a:lnTo>
                <a:lnTo>
                  <a:pt x="0" y="0"/>
                </a:lnTo>
                <a:lnTo>
                  <a:pt x="731520" y="0"/>
                </a:lnTo>
                <a:lnTo>
                  <a:pt x="731520" y="76200"/>
                </a:lnTo>
                <a:close/>
              </a:path>
            </a:pathLst>
          </a:cu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object 15"/>
          <p:cNvSpPr txBox="1">
            <a:spLocks noGrp="1"/>
          </p:cNvSpPr>
          <p:nvPr>
            <p:ph type="body" idx="1"/>
          </p:nvPr>
        </p:nvSpPr>
        <p:spPr>
          <a:xfrm>
            <a:off x="7202170" y="762000"/>
            <a:ext cx="4441190" cy="402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36195" indent="0" algn="l" eaLnBrk="1" fontAlgn="auto" latinLnBrk="0" hangingPunct="1">
              <a:lnSpc>
                <a:spcPct val="100000"/>
              </a:lnSpc>
              <a:spcBef>
                <a:spcPts val="45"/>
              </a:spcBef>
            </a:pPr>
            <a:endParaRPr lang="en-US" sz="1800" b="1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6195" marR="5080" indent="0" algn="l" eaLnBrk="1" fontAlgn="auto" latinLnBrk="0" hangingPunct="1">
              <a:lnSpc>
                <a:spcPct val="150000"/>
              </a:lnSpc>
            </a:pPr>
            <a:r>
              <a:rPr lang="en-US" sz="1800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1600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红海集团</a:t>
            </a:r>
            <a:r>
              <a:rPr sz="16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1999年创建于广州，旗下拥有红海人力集团、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红海云集团、鸿日教育投资咨询集团。经过二十年稳健发展，建立</a:t>
            </a:r>
            <a:r>
              <a:rPr sz="16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全国一百余家分子公司，拥有全方位服务管控系统，提供完善的</a:t>
            </a:r>
            <a:r>
              <a:rPr sz="16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属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地化服务，成为中国人力资源服务行业中人数规模庞大、经济实</a:t>
            </a:r>
            <a:r>
              <a:rPr sz="16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强、服务专业的人力资源服务供应商之一</a:t>
            </a:r>
            <a:r>
              <a:rPr sz="16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600" spc="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6195" marR="5080" indent="0" algn="l" eaLnBrk="1" fontAlgn="auto" latinLnBrk="0" hangingPunct="1">
              <a:lnSpc>
                <a:spcPct val="150000"/>
              </a:lnSpc>
            </a:pPr>
            <a:r>
              <a:rPr lang="en-US" sz="1600" b="1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1600" b="1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红海集团从</a:t>
            </a:r>
            <a:r>
              <a:rPr lang="en-US" altLang="zh-CN" sz="1600" b="1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2008</a:t>
            </a:r>
            <a:r>
              <a:rPr lang="zh-CN" altLang="en-US" sz="1600" b="1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年开始与华为进行合作，至今</a:t>
            </a:r>
            <a:r>
              <a:rPr lang="en-US" altLang="zh-CN" sz="1600" b="1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已有15年，是第一家与华为合作的人力资源服务企业！</a:t>
            </a:r>
            <a:endParaRPr lang="en-US" altLang="zh-CN" sz="1600" b="1" spc="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2"/>
          <p:cNvSpPr txBox="1"/>
          <p:nvPr>
            <p:custDataLst>
              <p:tags r:id="rId5"/>
            </p:custDataLst>
          </p:nvPr>
        </p:nvSpPr>
        <p:spPr>
          <a:xfrm>
            <a:off x="457200" y="381000"/>
            <a:ext cx="450913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  <a:scene3d>
              <a:camera prst="orthographicFront"/>
              <a:lightRig rig="threePt" dir="t"/>
            </a:scene3d>
          </a:bodyPr>
          <a:p>
            <a:pPr marL="12700" indent="0">
              <a:lnSpc>
                <a:spcPct val="100000"/>
              </a:lnSpc>
              <a:spcBef>
                <a:spcPts val="100"/>
              </a:spcBef>
              <a:buFont typeface="Wingdings" panose="05000000000000000000"/>
              <a:buNone/>
              <a:tabLst>
                <a:tab pos="469265" algn="l"/>
                <a:tab pos="469900" algn="l"/>
              </a:tabLst>
            </a:pPr>
            <a:r>
              <a:rPr 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关于红海</a:t>
            </a:r>
            <a:endParaRPr 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67729" y="1908810"/>
              <a:ext cx="1336040" cy="1176655"/>
            </a:xfrm>
            <a:custGeom>
              <a:avLst/>
              <a:gdLst/>
              <a:ahLst/>
              <a:cxnLst/>
              <a:rect l="l" t="t" r="r" b="b"/>
              <a:pathLst>
                <a:path w="1336040" h="1176655">
                  <a:moveTo>
                    <a:pt x="1336040" y="1176654"/>
                  </a:moveTo>
                  <a:lnTo>
                    <a:pt x="0" y="1176654"/>
                  </a:lnTo>
                  <a:lnTo>
                    <a:pt x="0" y="0"/>
                  </a:lnTo>
                  <a:lnTo>
                    <a:pt x="1336040" y="0"/>
                  </a:lnTo>
                  <a:lnTo>
                    <a:pt x="133604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1169034"/>
                  </a:lnTo>
                  <a:lnTo>
                    <a:pt x="3810" y="1169034"/>
                  </a:lnTo>
                  <a:lnTo>
                    <a:pt x="7620" y="1172845"/>
                  </a:lnTo>
                  <a:lnTo>
                    <a:pt x="1336040" y="1172845"/>
                  </a:lnTo>
                  <a:lnTo>
                    <a:pt x="1336040" y="1176654"/>
                  </a:lnTo>
                  <a:close/>
                </a:path>
                <a:path w="1336040" h="117665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1336040" h="1176655">
                  <a:moveTo>
                    <a:pt x="132842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1328420" y="3809"/>
                  </a:lnTo>
                  <a:lnTo>
                    <a:pt x="1328420" y="7619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1328420" y="3809"/>
                  </a:lnTo>
                  <a:lnTo>
                    <a:pt x="1332229" y="7619"/>
                  </a:lnTo>
                  <a:lnTo>
                    <a:pt x="1336040" y="7619"/>
                  </a:lnTo>
                  <a:lnTo>
                    <a:pt x="1336040" y="1169035"/>
                  </a:lnTo>
                  <a:lnTo>
                    <a:pt x="1332229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7619"/>
                  </a:moveTo>
                  <a:lnTo>
                    <a:pt x="1332229" y="7619"/>
                  </a:lnTo>
                  <a:lnTo>
                    <a:pt x="1328420" y="3809"/>
                  </a:lnTo>
                  <a:lnTo>
                    <a:pt x="1336040" y="3809"/>
                  </a:lnTo>
                  <a:lnTo>
                    <a:pt x="1336040" y="7619"/>
                  </a:lnTo>
                  <a:close/>
                </a:path>
                <a:path w="1336040" h="1176655">
                  <a:moveTo>
                    <a:pt x="7620" y="1172845"/>
                  </a:moveTo>
                  <a:lnTo>
                    <a:pt x="3810" y="1169034"/>
                  </a:lnTo>
                  <a:lnTo>
                    <a:pt x="7620" y="1169034"/>
                  </a:lnTo>
                  <a:lnTo>
                    <a:pt x="7620" y="1172845"/>
                  </a:lnTo>
                  <a:close/>
                </a:path>
                <a:path w="1336040" h="1176655">
                  <a:moveTo>
                    <a:pt x="1328420" y="1172845"/>
                  </a:moveTo>
                  <a:lnTo>
                    <a:pt x="7620" y="1172845"/>
                  </a:lnTo>
                  <a:lnTo>
                    <a:pt x="7620" y="1169034"/>
                  </a:lnTo>
                  <a:lnTo>
                    <a:pt x="1328420" y="1169034"/>
                  </a:lnTo>
                  <a:lnTo>
                    <a:pt x="1328420" y="1172845"/>
                  </a:lnTo>
                  <a:close/>
                </a:path>
                <a:path w="1336040" h="1176655">
                  <a:moveTo>
                    <a:pt x="1336040" y="1172845"/>
                  </a:moveTo>
                  <a:lnTo>
                    <a:pt x="1328420" y="1172845"/>
                  </a:lnTo>
                  <a:lnTo>
                    <a:pt x="1332229" y="1169034"/>
                  </a:lnTo>
                  <a:lnTo>
                    <a:pt x="1336040" y="1169035"/>
                  </a:lnTo>
                  <a:lnTo>
                    <a:pt x="1336040" y="11728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336155" y="1922145"/>
              <a:ext cx="2668270" cy="2469515"/>
            </a:xfrm>
            <a:custGeom>
              <a:avLst/>
              <a:gdLst/>
              <a:ahLst/>
              <a:cxnLst/>
              <a:rect l="l" t="t" r="r" b="b"/>
              <a:pathLst>
                <a:path w="2668270" h="2469515">
                  <a:moveTo>
                    <a:pt x="2668270" y="2469515"/>
                  </a:moveTo>
                  <a:lnTo>
                    <a:pt x="0" y="2469515"/>
                  </a:lnTo>
                  <a:lnTo>
                    <a:pt x="0" y="0"/>
                  </a:lnTo>
                  <a:lnTo>
                    <a:pt x="2668270" y="0"/>
                  </a:lnTo>
                  <a:lnTo>
                    <a:pt x="266827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2461894"/>
                  </a:lnTo>
                  <a:lnTo>
                    <a:pt x="3810" y="2461894"/>
                  </a:lnTo>
                  <a:lnTo>
                    <a:pt x="7620" y="2465704"/>
                  </a:lnTo>
                  <a:lnTo>
                    <a:pt x="2668270" y="2465704"/>
                  </a:lnTo>
                  <a:lnTo>
                    <a:pt x="2668270" y="2469515"/>
                  </a:lnTo>
                  <a:close/>
                </a:path>
                <a:path w="2668270" h="2469515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2668270" h="2469515">
                  <a:moveTo>
                    <a:pt x="266065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2660650" y="3809"/>
                  </a:lnTo>
                  <a:lnTo>
                    <a:pt x="2660650" y="7619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2660650" y="3809"/>
                  </a:lnTo>
                  <a:lnTo>
                    <a:pt x="2664460" y="7619"/>
                  </a:lnTo>
                  <a:lnTo>
                    <a:pt x="2668270" y="7619"/>
                  </a:lnTo>
                  <a:lnTo>
                    <a:pt x="2668270" y="2461894"/>
                  </a:lnTo>
                  <a:lnTo>
                    <a:pt x="266446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7619"/>
                  </a:moveTo>
                  <a:lnTo>
                    <a:pt x="2664460" y="7619"/>
                  </a:lnTo>
                  <a:lnTo>
                    <a:pt x="2660650" y="3809"/>
                  </a:lnTo>
                  <a:lnTo>
                    <a:pt x="2668270" y="3809"/>
                  </a:lnTo>
                  <a:lnTo>
                    <a:pt x="2668270" y="7619"/>
                  </a:lnTo>
                  <a:close/>
                </a:path>
                <a:path w="2668270" h="2469515">
                  <a:moveTo>
                    <a:pt x="7620" y="2465704"/>
                  </a:moveTo>
                  <a:lnTo>
                    <a:pt x="3810" y="2461894"/>
                  </a:lnTo>
                  <a:lnTo>
                    <a:pt x="7620" y="2461894"/>
                  </a:lnTo>
                  <a:lnTo>
                    <a:pt x="7620" y="2465704"/>
                  </a:lnTo>
                  <a:close/>
                </a:path>
                <a:path w="2668270" h="2469515">
                  <a:moveTo>
                    <a:pt x="2660650" y="2465704"/>
                  </a:moveTo>
                  <a:lnTo>
                    <a:pt x="7620" y="2465704"/>
                  </a:lnTo>
                  <a:lnTo>
                    <a:pt x="7620" y="2461894"/>
                  </a:lnTo>
                  <a:lnTo>
                    <a:pt x="2660650" y="2461894"/>
                  </a:lnTo>
                  <a:lnTo>
                    <a:pt x="2660650" y="2465704"/>
                  </a:lnTo>
                  <a:close/>
                </a:path>
                <a:path w="2668270" h="2469515">
                  <a:moveTo>
                    <a:pt x="2668270" y="2465704"/>
                  </a:moveTo>
                  <a:lnTo>
                    <a:pt x="2660650" y="2465704"/>
                  </a:lnTo>
                  <a:lnTo>
                    <a:pt x="2664460" y="2461894"/>
                  </a:lnTo>
                  <a:lnTo>
                    <a:pt x="2668270" y="2461894"/>
                  </a:lnTo>
                  <a:lnTo>
                    <a:pt x="2668270" y="2465704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2" name="文本框 351"/>
          <p:cNvSpPr txBox="1"/>
          <p:nvPr>
            <p:custDataLst>
              <p:tags r:id="rId3"/>
            </p:custDataLst>
          </p:nvPr>
        </p:nvSpPr>
        <p:spPr>
          <a:xfrm>
            <a:off x="4343400" y="304800"/>
            <a:ext cx="29464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>
              <a:defRPr/>
            </a:pPr>
            <a:r>
              <a:rPr lang="zh-CN" sz="4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合作客户</a:t>
            </a:r>
            <a:endParaRPr lang="zh-CN" sz="4400" b="1" dirty="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94030" y="2981325"/>
            <a:ext cx="1582420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金融行业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494030" y="3742055"/>
            <a:ext cx="2080895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通讯行业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494665" y="4505325"/>
            <a:ext cx="2080260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动力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电力行业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94665" y="5217795"/>
            <a:ext cx="1739900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制造行业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512445" y="2244725"/>
            <a:ext cx="1580515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物流行业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 descr="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37080" y="1996440"/>
            <a:ext cx="1205865" cy="501015"/>
          </a:xfrm>
          <a:prstGeom prst="rect">
            <a:avLst/>
          </a:prstGeom>
        </p:spPr>
      </p:pic>
      <p:pic>
        <p:nvPicPr>
          <p:cNvPr id="14" name="图片 13" descr="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30668" r="38173"/>
          <a:stretch>
            <a:fillRect/>
          </a:stretch>
        </p:blipFill>
        <p:spPr>
          <a:xfrm>
            <a:off x="2186940" y="4931410"/>
            <a:ext cx="786765" cy="694690"/>
          </a:xfrm>
          <a:prstGeom prst="rect">
            <a:avLst/>
          </a:prstGeom>
        </p:spPr>
      </p:pic>
      <p:pic>
        <p:nvPicPr>
          <p:cNvPr id="15" name="图片 14" descr="2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9248" r="26754"/>
          <a:stretch>
            <a:fillRect/>
          </a:stretch>
        </p:blipFill>
        <p:spPr>
          <a:xfrm>
            <a:off x="4721225" y="4260850"/>
            <a:ext cx="946150" cy="481965"/>
          </a:xfrm>
          <a:prstGeom prst="rect">
            <a:avLst/>
          </a:prstGeom>
        </p:spPr>
      </p:pic>
      <p:pic>
        <p:nvPicPr>
          <p:cNvPr id="16" name="图片 15" descr="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22601" r="28047"/>
          <a:stretch>
            <a:fillRect/>
          </a:stretch>
        </p:blipFill>
        <p:spPr>
          <a:xfrm>
            <a:off x="1936115" y="4070985"/>
            <a:ext cx="1530350" cy="855980"/>
          </a:xfrm>
          <a:prstGeom prst="rect">
            <a:avLst/>
          </a:prstGeom>
        </p:spPr>
      </p:pic>
      <p:pic>
        <p:nvPicPr>
          <p:cNvPr id="17" name="图片 16" descr="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2318" r="21044"/>
          <a:stretch>
            <a:fillRect/>
          </a:stretch>
        </p:blipFill>
        <p:spPr>
          <a:xfrm>
            <a:off x="1998345" y="2762885"/>
            <a:ext cx="1356995" cy="559435"/>
          </a:xfrm>
          <a:prstGeom prst="rect">
            <a:avLst/>
          </a:prstGeom>
        </p:spPr>
      </p:pic>
      <p:pic>
        <p:nvPicPr>
          <p:cNvPr id="18" name="图片 17" descr="10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30359" r="38468"/>
          <a:stretch>
            <a:fillRect/>
          </a:stretch>
        </p:blipFill>
        <p:spPr>
          <a:xfrm>
            <a:off x="2104390" y="3307715"/>
            <a:ext cx="1011555" cy="892810"/>
          </a:xfrm>
          <a:prstGeom prst="rect">
            <a:avLst/>
          </a:prstGeom>
        </p:spPr>
      </p:pic>
      <p:pic>
        <p:nvPicPr>
          <p:cNvPr id="20" name="图片 19" descr="15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30359" r="39380"/>
          <a:stretch>
            <a:fillRect/>
          </a:stretch>
        </p:blipFill>
        <p:spPr>
          <a:xfrm>
            <a:off x="3484880" y="3357880"/>
            <a:ext cx="799465" cy="726440"/>
          </a:xfrm>
          <a:prstGeom prst="rect">
            <a:avLst/>
          </a:prstGeom>
        </p:spPr>
      </p:pic>
      <p:pic>
        <p:nvPicPr>
          <p:cNvPr id="21" name="图片 20" descr="17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25547" r="34568"/>
          <a:stretch>
            <a:fillRect/>
          </a:stretch>
        </p:blipFill>
        <p:spPr>
          <a:xfrm>
            <a:off x="3428365" y="4946650"/>
            <a:ext cx="985520" cy="680085"/>
          </a:xfrm>
          <a:prstGeom prst="rect">
            <a:avLst/>
          </a:prstGeom>
        </p:spPr>
      </p:pic>
      <p:pic>
        <p:nvPicPr>
          <p:cNvPr id="23" name="图片 22" descr="20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23148" r="30976"/>
          <a:stretch>
            <a:fillRect/>
          </a:stretch>
        </p:blipFill>
        <p:spPr>
          <a:xfrm>
            <a:off x="3348990" y="2647315"/>
            <a:ext cx="1226185" cy="735965"/>
          </a:xfrm>
          <a:prstGeom prst="rect">
            <a:avLst/>
          </a:prstGeom>
        </p:spPr>
      </p:pic>
      <p:pic>
        <p:nvPicPr>
          <p:cNvPr id="24" name="图片 23" descr="2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31271" r="28858"/>
          <a:stretch>
            <a:fillRect/>
          </a:stretch>
        </p:blipFill>
        <p:spPr>
          <a:xfrm>
            <a:off x="4721225" y="3224530"/>
            <a:ext cx="1414780" cy="975995"/>
          </a:xfrm>
          <a:prstGeom prst="rect">
            <a:avLst/>
          </a:prstGeom>
        </p:spPr>
      </p:pic>
      <p:pic>
        <p:nvPicPr>
          <p:cNvPr id="25" name="图片 24" descr="29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24337" t="10102" r="22214" b="10931"/>
          <a:stretch>
            <a:fillRect/>
          </a:stretch>
        </p:blipFill>
        <p:spPr>
          <a:xfrm>
            <a:off x="3505835" y="4074160"/>
            <a:ext cx="846455" cy="768350"/>
          </a:xfrm>
          <a:prstGeom prst="rect">
            <a:avLst/>
          </a:prstGeom>
        </p:spPr>
      </p:pic>
      <p:pic>
        <p:nvPicPr>
          <p:cNvPr id="26" name="图片 25" descr="timg (2)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3348990" y="2087880"/>
            <a:ext cx="1226185" cy="337185"/>
          </a:xfrm>
          <a:prstGeom prst="rect">
            <a:avLst/>
          </a:prstGeom>
        </p:spPr>
      </p:pic>
      <p:pic>
        <p:nvPicPr>
          <p:cNvPr id="22" name="图片 21" descr="timg (37)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4665345" y="4815840"/>
            <a:ext cx="1197610" cy="849630"/>
          </a:xfrm>
          <a:prstGeom prst="rect">
            <a:avLst/>
          </a:prstGeom>
        </p:spPr>
      </p:pic>
      <p:graphicFrame>
        <p:nvGraphicFramePr>
          <p:cNvPr id="40" name="Chart 39"/>
          <p:cNvGraphicFramePr/>
          <p:nvPr>
            <p:custDataLst>
              <p:tags r:id="rId35"/>
            </p:custDataLst>
          </p:nvPr>
        </p:nvGraphicFramePr>
        <p:xfrm>
          <a:off x="7772400" y="2667000"/>
          <a:ext cx="3823335" cy="2266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7" name="文本框 26"/>
          <p:cNvSpPr txBox="1"/>
          <p:nvPr>
            <p:custDataLst>
              <p:tags r:id="rId36"/>
            </p:custDataLst>
          </p:nvPr>
        </p:nvSpPr>
        <p:spPr>
          <a:xfrm>
            <a:off x="8915400" y="5253990"/>
            <a:ext cx="18484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行业提供岗位人数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37"/>
            </p:custDataLst>
          </p:nvPr>
        </p:nvSpPr>
        <p:spPr>
          <a:xfrm>
            <a:off x="3484880" y="5884545"/>
            <a:ext cx="18484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</a:rPr>
              <a:t>部分合作伙伴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38"/>
            </p:custDataLst>
          </p:nvPr>
        </p:nvSpPr>
        <p:spPr>
          <a:xfrm>
            <a:off x="4267200" y="1143000"/>
            <a:ext cx="31362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COOPERATIVE CLIENT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9" name="图片 28" descr="timg777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5936615" y="5104765"/>
            <a:ext cx="1155700" cy="506730"/>
          </a:xfrm>
          <a:prstGeom prst="rect">
            <a:avLst/>
          </a:prstGeom>
        </p:spPr>
      </p:pic>
      <p:pic>
        <p:nvPicPr>
          <p:cNvPr id="30" name="图片 29" descr="图片2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4812030" y="1960880"/>
            <a:ext cx="1000125" cy="485775"/>
          </a:xfrm>
          <a:prstGeom prst="rect">
            <a:avLst/>
          </a:prstGeom>
        </p:spPr>
      </p:pic>
      <p:pic>
        <p:nvPicPr>
          <p:cNvPr id="35" name="图片 34" descr="图片6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4773930" y="2678430"/>
            <a:ext cx="946785" cy="666750"/>
          </a:xfrm>
          <a:prstGeom prst="rect">
            <a:avLst/>
          </a:prstGeom>
        </p:spPr>
      </p:pic>
      <p:pic>
        <p:nvPicPr>
          <p:cNvPr id="60" name="图片 59" descr="图片1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6153785" y="1823085"/>
            <a:ext cx="737870" cy="737870"/>
          </a:xfrm>
          <a:prstGeom prst="rect">
            <a:avLst/>
          </a:prstGeom>
        </p:spPr>
      </p:pic>
      <p:pic>
        <p:nvPicPr>
          <p:cNvPr id="61" name="图片 60" descr="图片3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6031865" y="2588895"/>
            <a:ext cx="1098550" cy="716280"/>
          </a:xfrm>
          <a:prstGeom prst="rect">
            <a:avLst/>
          </a:prstGeom>
        </p:spPr>
      </p:pic>
      <p:pic>
        <p:nvPicPr>
          <p:cNvPr id="62" name="图片 61" descr="图片4"/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5873750" y="3472180"/>
            <a:ext cx="1478280" cy="612140"/>
          </a:xfrm>
          <a:prstGeom prst="rect">
            <a:avLst/>
          </a:prstGeom>
        </p:spPr>
      </p:pic>
      <p:pic>
        <p:nvPicPr>
          <p:cNvPr id="63" name="图片 62" descr="图片5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6175375" y="4088765"/>
            <a:ext cx="612140" cy="664845"/>
          </a:xfrm>
          <a:prstGeom prst="rect">
            <a:avLst/>
          </a:prstGeom>
        </p:spPr>
      </p:pic>
      <p:sp>
        <p:nvSpPr>
          <p:cNvPr id="31" name="矩形 30"/>
          <p:cNvSpPr/>
          <p:nvPr>
            <p:custDataLst>
              <p:tags r:id="rId53"/>
            </p:custDataLst>
          </p:nvPr>
        </p:nvSpPr>
        <p:spPr>
          <a:xfrm>
            <a:off x="0" y="6742430"/>
            <a:ext cx="12192000" cy="1155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865411"/>
            <a:ext cx="12192000" cy="1992877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>
            <a:off x="740057" y="1788849"/>
            <a:ext cx="3695307" cy="3695307"/>
          </a:xfrm>
          <a:prstGeom prst="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784860" y="3256915"/>
            <a:ext cx="3603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Nexa Bold" charset="0"/>
              </a:rPr>
              <a:t>PART 2</a:t>
            </a:r>
            <a:endParaRPr lang="en-US" altLang="zh-CN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Nexa Bold" charset="0"/>
            </a:endParaRPr>
          </a:p>
        </p:txBody>
      </p:sp>
      <p:cxnSp>
        <p:nvCxnSpPr>
          <p:cNvPr id="8" name="Straight Connector 3"/>
          <p:cNvCxnSpPr/>
          <p:nvPr/>
        </p:nvCxnSpPr>
        <p:spPr>
          <a:xfrm>
            <a:off x="3265488" y="2966021"/>
            <a:ext cx="564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576070" y="635"/>
            <a:ext cx="2021840" cy="13468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86630" y="3226435"/>
            <a:ext cx="56413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buClrTx/>
              <a:buSzTx/>
            </a:pPr>
            <a:r>
              <a:rPr lang="zh-CN" altLang="en-US" sz="4800" b="1" dirty="0">
                <a:latin typeface="微软雅黑" panose="020B0503020204020204" charset="-122"/>
                <a:ea typeface="微软雅黑" panose="020B0503020204020204" charset="-122"/>
                <a:cs typeface="Roboto" panose="02000000000000000000" charset="0"/>
                <a:sym typeface="+mn-ea"/>
              </a:rPr>
              <a:t>岗位及薪资福利</a:t>
            </a:r>
            <a:endParaRPr lang="zh-CN" altLang="en-US" sz="4800" b="1" dirty="0">
              <a:latin typeface="微软雅黑" panose="020B0503020204020204" charset="-122"/>
              <a:ea typeface="微软雅黑" panose="020B0503020204020204" charset="-122"/>
              <a:cs typeface="Roboto" panose="02000000000000000000" charset="0"/>
              <a:sym typeface="+mn-ea"/>
            </a:endParaRPr>
          </a:p>
        </p:txBody>
      </p:sp>
      <p:cxnSp>
        <p:nvCxnSpPr>
          <p:cNvPr id="11" name="Straight Connector 3"/>
          <p:cNvCxnSpPr/>
          <p:nvPr/>
        </p:nvCxnSpPr>
        <p:spPr>
          <a:xfrm>
            <a:off x="1316038" y="2495486"/>
            <a:ext cx="564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f"/>
  <p:tag name="KSO_WM_UNIT_INDEX" val="1_1_1"/>
  <p:tag name="KSO_WM_UNIT_ID" val="diagram20174729_4*q_h_f*1_1_1"/>
  <p:tag name="KSO_WM_UNIT_LAYERLEVEL" val="1_1_1"/>
  <p:tag name="KSO_WM_UNIT_VALUE" val="16"/>
  <p:tag name="KSO_WM_UNIT_HIGHLIGHT" val="0"/>
  <p:tag name="KSO_WM_UNIT_COMPATIBLE" val="0"/>
  <p:tag name="KSO_WM_DIAGRAM_GROUP_CODE" val="q1-1"/>
  <p:tag name="KSO_WM_UNIT_NOCLEAR" val="0"/>
  <p:tag name="KSO_WM_UNIT_DIAGRAM_ISNUMVISUAL" val="0"/>
  <p:tag name="KSO_WM_UNIT_DIAGRAM_ISREFERUNIT" val="0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0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a"/>
  <p:tag name="KSO_WM_UNIT_INDEX" val="1_2_1"/>
  <p:tag name="KSO_WM_UNIT_ID" val="diagram20174729_4*q_h_a*1_2_1"/>
  <p:tag name="KSO_WM_UNIT_LAYERLEVEL" val="1_1_1"/>
  <p:tag name="KSO_WM_UNIT_VALUE" val="6"/>
  <p:tag name="KSO_WM_UNIT_HIGHLIGHT" val="0"/>
  <p:tag name="KSO_WM_UNIT_COMPATIBLE" val="0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0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f"/>
  <p:tag name="KSO_WM_UNIT_INDEX" val="1_2_1"/>
  <p:tag name="KSO_WM_UNIT_ID" val="diagram20174729_4*q_h_f*1_2_1"/>
  <p:tag name="KSO_WM_UNIT_LAYERLEVEL" val="1_1_1"/>
  <p:tag name="KSO_WM_UNIT_VALUE" val="16"/>
  <p:tag name="KSO_WM_UNIT_HIGHLIGHT" val="0"/>
  <p:tag name="KSO_WM_UNIT_COMPATIBLE" val="0"/>
  <p:tag name="KSO_WM_DIAGRAM_GROUP_CODE" val="q1-1"/>
  <p:tag name="KSO_WM_UNIT_NOCLEAR" val="0"/>
  <p:tag name="KSO_WM_UNIT_DIAGRAM_ISNUMVISUAL" val="0"/>
  <p:tag name="KSO_WM_UNIT_DIAGRAM_ISREFERUNIT" val="0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0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a"/>
  <p:tag name="KSO_WM_UNIT_INDEX" val="1_3_1"/>
  <p:tag name="KSO_WM_UNIT_ID" val="diagram20174729_4*q_h_a*1_3_1"/>
  <p:tag name="KSO_WM_UNIT_LAYERLEVEL" val="1_1_1"/>
  <p:tag name="KSO_WM_UNIT_VALUE" val="6"/>
  <p:tag name="KSO_WM_UNIT_HIGHLIGHT" val="0"/>
  <p:tag name="KSO_WM_UNIT_COMPATIBLE" val="0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0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f"/>
  <p:tag name="KSO_WM_UNIT_INDEX" val="1_3_1"/>
  <p:tag name="KSO_WM_UNIT_ID" val="diagram20174729_4*q_h_f*1_3_1"/>
  <p:tag name="KSO_WM_UNIT_LAYERLEVEL" val="1_1_1"/>
  <p:tag name="KSO_WM_UNIT_VALUE" val="16"/>
  <p:tag name="KSO_WM_UNIT_HIGHLIGHT" val="0"/>
  <p:tag name="KSO_WM_UNIT_COMPATIBLE" val="0"/>
  <p:tag name="KSO_WM_DIAGRAM_GROUP_CODE" val="q1-1"/>
  <p:tag name="KSO_WM_UNIT_NOCLEAR" val="0"/>
  <p:tag name="KSO_WM_UNIT_DIAGRAM_ISNUMVISUAL" val="0"/>
  <p:tag name="KSO_WM_UNIT_DIAGRAM_ISREFERUNIT" val="0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0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a"/>
  <p:tag name="KSO_WM_UNIT_INDEX" val="1_5_1"/>
  <p:tag name="KSO_WM_UNIT_ID" val="diagram20174729_4*q_h_a*1_5_1"/>
  <p:tag name="KSO_WM_UNIT_LAYERLEVEL" val="1_1_1"/>
  <p:tag name="KSO_WM_UNIT_VALUE" val="6"/>
  <p:tag name="KSO_WM_UNIT_HIGHLIGHT" val="0"/>
  <p:tag name="KSO_WM_UNIT_COMPATIBLE" val="0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0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f"/>
  <p:tag name="KSO_WM_UNIT_INDEX" val="1_5_1"/>
  <p:tag name="KSO_WM_UNIT_ID" val="diagram20174729_4*q_h_f*1_5_1"/>
  <p:tag name="KSO_WM_UNIT_LAYERLEVEL" val="1_1_1"/>
  <p:tag name="KSO_WM_UNIT_VALUE" val="16"/>
  <p:tag name="KSO_WM_UNIT_HIGHLIGHT" val="0"/>
  <p:tag name="KSO_WM_UNIT_COMPATIBLE" val="0"/>
  <p:tag name="KSO_WM_DIAGRAM_GROUP_CODE" val="q1-1"/>
  <p:tag name="KSO_WM_UNIT_NOCLEAR" val="0"/>
  <p:tag name="KSO_WM_UNIT_DIAGRAM_ISNUMVISUAL" val="0"/>
  <p:tag name="KSO_WM_UNIT_DIAGRAM_ISREFERUNIT" val="0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0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a"/>
  <p:tag name="KSO_WM_UNIT_INDEX" val="1_4_1"/>
  <p:tag name="KSO_WM_UNIT_ID" val="diagram20174729_4*q_h_a*1_4_1"/>
  <p:tag name="KSO_WM_UNIT_LAYERLEVEL" val="1_1_1"/>
  <p:tag name="KSO_WM_UNIT_VALUE" val="6"/>
  <p:tag name="KSO_WM_UNIT_HIGHLIGHT" val="0"/>
  <p:tag name="KSO_WM_UNIT_COMPATIBLE" val="0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f"/>
  <p:tag name="KSO_WM_UNIT_INDEX" val="1_4_1"/>
  <p:tag name="KSO_WM_UNIT_ID" val="diagram20174729_4*q_h_f*1_4_1"/>
  <p:tag name="KSO_WM_UNIT_LAYERLEVEL" val="1_1_1"/>
  <p:tag name="KSO_WM_UNIT_VALUE" val="16"/>
  <p:tag name="KSO_WM_UNIT_HIGHLIGHT" val="0"/>
  <p:tag name="KSO_WM_UNIT_COMPATIBLE" val="0"/>
  <p:tag name="KSO_WM_DIAGRAM_GROUP_CODE" val="q1-1"/>
  <p:tag name="KSO_WM_UNIT_NOCLEAR" val="0"/>
  <p:tag name="KSO_WM_UNIT_DIAGRAM_ISNUMVISUAL" val="0"/>
  <p:tag name="KSO_WM_UNIT_DIAGRAM_ISREFERUNIT" val="0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TEMPLATE_CATEGORY" val="diagram"/>
  <p:tag name="KSO_WM_TEMPLATE_INDEX" val="20185296"/>
  <p:tag name="KSO_WM_UNIT_TYPE" val="i"/>
  <p:tag name="KSO_WM_UNIT_INDEX" val="6"/>
  <p:tag name="KSO_WM_UNIT_ID" val="diagram20185296_1*i*6"/>
  <p:tag name="KSO_WM_UNIT_LAYERLEVEL" val="1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</p:tagLst>
</file>

<file path=ppt/tags/tag111.xml><?xml version="1.0" encoding="utf-8"?>
<p:tagLst xmlns:p="http://schemas.openxmlformats.org/presentationml/2006/main">
  <p:tag name="KSO_WM_TEMPLATE_CATEGORY" val="diagram"/>
  <p:tag name="KSO_WM_TEMPLATE_INDEX" val="20185296"/>
  <p:tag name="KSO_WM_UNIT_TYPE" val="i"/>
  <p:tag name="KSO_WM_UNIT_INDEX" val="8"/>
  <p:tag name="KSO_WM_UNIT_ID" val="diagram20185296_1*i*8"/>
  <p:tag name="KSO_WM_UNIT_LAYERLEVEL" val="1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</p:tagLst>
</file>

<file path=ppt/tags/tag112.xml><?xml version="1.0" encoding="utf-8"?>
<p:tagLst xmlns:p="http://schemas.openxmlformats.org/presentationml/2006/main">
  <p:tag name="KSO_WM_TEMPLATE_CATEGORY" val="diagram"/>
  <p:tag name="KSO_WM_TEMPLATE_INDEX" val="20185296"/>
  <p:tag name="KSO_WM_UNIT_TYPE" val="i"/>
  <p:tag name="KSO_WM_UNIT_INDEX" val="7"/>
  <p:tag name="KSO_WM_UNIT_ID" val="diagram20185296_1*i*7"/>
  <p:tag name="KSO_WM_UNIT_LAYERLEVEL" val="1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</p:tagLst>
</file>

<file path=ppt/tags/tag113.xml><?xml version="1.0" encoding="utf-8"?>
<p:tagLst xmlns:p="http://schemas.openxmlformats.org/presentationml/2006/main">
  <p:tag name="KSO_WM_TEMPLATE_CATEGORY" val="diagram"/>
  <p:tag name="KSO_WM_TEMPLATE_INDEX" val="20185296"/>
  <p:tag name="KSO_WM_UNIT_TYPE" val="i"/>
  <p:tag name="KSO_WM_UNIT_INDEX" val="9"/>
  <p:tag name="KSO_WM_UNIT_ID" val="diagram20185296_1*i*9"/>
  <p:tag name="KSO_WM_UNIT_LAYERLEVEL" val="1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</p:tagLst>
</file>

<file path=ppt/tags/tag114.xml><?xml version="1.0" encoding="utf-8"?>
<p:tagLst xmlns:p="http://schemas.openxmlformats.org/presentationml/2006/main">
  <p:tag name="KSO_WM_UNIT_VALUE" val="953*169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4"/>
  <p:tag name="KSO_WM_UNIT_ID" val="diagram20185296_1*d*4"/>
  <p:tag name="KSO_WM_TEMPLATE_CATEGORY" val="diagram"/>
  <p:tag name="KSO_WM_TEMPLATE_INDEX" val="20185296"/>
  <p:tag name="KSO_WM_UNIT_SUPPORT_UNIT_TYPE" val="[&quot;all&quot;]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VALUE" val="953*169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185296_1*d*3"/>
  <p:tag name="KSO_WM_TEMPLATE_CATEGORY" val="diagram"/>
  <p:tag name="KSO_WM_TEMPLATE_INDEX" val="20185296"/>
  <p:tag name="KSO_WM_UNIT_SUPPORT_UNIT_TYPE" val="[&quot;all&quot;]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VALUE" val="953*169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185296_1*d*2"/>
  <p:tag name="KSO_WM_TEMPLATE_CATEGORY" val="diagram"/>
  <p:tag name="KSO_WM_TEMPLATE_INDEX" val="20185296"/>
  <p:tag name="KSO_WM_UNIT_SUPPORT_UNIT_TYPE" val="[&quot;all&quot;]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VALUE" val="953*169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85296_1*d*1"/>
  <p:tag name="KSO_WM_TEMPLATE_CATEGORY" val="diagram"/>
  <p:tag name="KSO_WM_TEMPLATE_INDEX" val="20185296"/>
  <p:tag name="KSO_WM_UNIT_SUPPORT_UNIT_TYPE" val="[&quot;all&quot;]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296_1*i*4"/>
  <p:tag name="KSO_WM_TEMPLATE_CATEGORY" val="diagram"/>
  <p:tag name="KSO_WM_TEMPLATE_INDEX" val="20185296"/>
  <p:tag name="KSO_WM_UNIT_INDEX" val="4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296_1*i*9"/>
  <p:tag name="KSO_WM_TEMPLATE_CATEGORY" val="diagram"/>
  <p:tag name="KSO_WM_TEMPLATE_INDEX" val="20185296"/>
  <p:tag name="KSO_WM_UNIT_INDEX" val="9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296_1*i*10"/>
  <p:tag name="KSO_WM_TEMPLATE_CATEGORY" val="diagram"/>
  <p:tag name="KSO_WM_TEMPLATE_INDEX" val="20185296"/>
  <p:tag name="KSO_WM_UNIT_INDEX" val="1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296_1*i*11"/>
  <p:tag name="KSO_WM_TEMPLATE_CATEGORY" val="diagram"/>
  <p:tag name="KSO_WM_TEMPLATE_INDEX" val="20185296"/>
  <p:tag name="KSO_WM_UNIT_INDEX" val="1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TEMPLATE_CATEGORY" val="diagram"/>
  <p:tag name="KSO_WM_TEMPLATE_INDEX" val="20185296"/>
  <p:tag name="KSO_WM_UNIT_TYPE" val="a"/>
  <p:tag name="KSO_WM_UNIT_INDEX" val="1"/>
  <p:tag name="KSO_WM_UNIT_ID" val="diagram20185296_1*a*1"/>
  <p:tag name="KSO_WM_UNIT_LAYERLEVEL" val="1"/>
  <p:tag name="KSO_WM_UNIT_VALUE" val="4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STYLE"/>
  <p:tag name="KSO_WM_UNIT_NOCLEAR" val="0"/>
  <p:tag name="KSO_WM_UNIT_DIAGRAM_ISNUMVISUAL" val="0"/>
  <p:tag name="KSO_WM_UNIT_DIAGRAM_ISREFERUNIT" val="0"/>
</p:tagLst>
</file>

<file path=ppt/tags/tag123.xml><?xml version="1.0" encoding="utf-8"?>
<p:tagLst xmlns:p="http://schemas.openxmlformats.org/presentationml/2006/main">
  <p:tag name="KSO_WM_TEMPLATE_CATEGORY" val="diagram"/>
  <p:tag name="KSO_WM_TEMPLATE_INDEX" val="20185296"/>
  <p:tag name="KSO_WM_UNIT_TYPE" val="b"/>
  <p:tag name="KSO_WM_UNIT_INDEX" val="1"/>
  <p:tag name="KSO_WM_UNIT_ID" val="diagram20185296_1*b*1"/>
  <p:tag name="KSO_WM_UNIT_LAYERLEVEL" val="1"/>
  <p:tag name="KSO_WM_UNIT_VALUE" val="8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COLLECTION"/>
  <p:tag name="KSO_WM_UNIT_NOCLEAR" val="0"/>
  <p:tag name="KSO_WM_UNIT_DIAGRAM_ISNUMVISUAL" val="0"/>
  <p:tag name="KSO_WM_UNIT_DIAGRAM_ISREFERUNIT" val="0"/>
</p:tagLst>
</file>

<file path=ppt/tags/tag124.xml><?xml version="1.0" encoding="utf-8"?>
<p:tagLst xmlns:p="http://schemas.openxmlformats.org/presentationml/2006/main">
  <p:tag name="KSO_WM_TEMPLATE_INDEX" val="20185296"/>
  <p:tag name="KSO_WM_TAG_VERSION" val="1.0"/>
  <p:tag name="KSO_WM_SLIDE_INDEX" val="1"/>
  <p:tag name="KSO_WM_SLIDE_ITEM_CNT" val="0"/>
  <p:tag name="KSO_WM_SLIDE_LAYOUT" val="a_b_d"/>
  <p:tag name="KSO_WM_SLIDE_LAYOUT_CNT" val="1_1_4"/>
  <p:tag name="KSO_WM_SLIDE_TYPE" val="text"/>
  <p:tag name="KSO_WM_BEAUTIFY_FLAG" val="#wm#"/>
  <p:tag name="KSO_WM_SLIDE_POSITION" val="0*0"/>
  <p:tag name="KSO_WM_SLIDE_SIZE" val="960*540"/>
  <p:tag name="KSO_WM_SLIDE_SUBTYPE" val="picTxt"/>
  <p:tag name="KSO_WM_TEMPLATE_CATEGORY" val="diagram"/>
  <p:tag name="KSO_WM_SLIDE_ID" val="diagram20185296_1"/>
  <p:tag name="KSO_WM_TEMPLATE_SUBCATEGORY" val="0"/>
  <p:tag name="KSO_WM_TEMPLATE_MASTER_TYPE" val="0"/>
  <p:tag name="KSO_WM_TEMPLATE_COLOR_TYPE" val="0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182483_1*i*6"/>
  <p:tag name="KSO_WM_TEMPLATE_CATEGORY" val="diagram"/>
  <p:tag name="KSO_WM_TEMPLATE_INDEX" val="20182483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182483_1*i*7"/>
  <p:tag name="KSO_WM_TEMPLATE_CATEGORY" val="diagram"/>
  <p:tag name="KSO_WM_TEMPLATE_INDEX" val="20182483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TEMPLATE_CATEGORY" val="diagram"/>
  <p:tag name="KSO_WM_TEMPLATE_INDEX" val="20182483"/>
  <p:tag name="KSO_WM_TAG_VERSION" val="1.0"/>
  <p:tag name="KSO_WM_BEAUTIFY_FLAG" val="#wm#"/>
  <p:tag name="KSO_WM_UNIT_TYPE" val="d"/>
  <p:tag name="KSO_WM_UNIT_INDEX" val="1"/>
  <p:tag name="KSO_WM_UNIT_LAYERLEVEL" val="1"/>
  <p:tag name="KSO_WM_UNIT_VALUE" val="861*1293"/>
  <p:tag name="KSO_WM_UNIT_HIGHLIGHT" val="0"/>
  <p:tag name="KSO_WM_UNIT_COMPATIBLE" val="0"/>
  <p:tag name="KSO_WM_UNIT_ID" val="diagram20182483_1*d*1"/>
  <p:tag name="KSO_WM_UNIT_PLACING_PICTURE_INFO" val="{&quot;code&quot;:&quot;[1]&quot;,&quot;full_picture&quot;:false,&quot;last_crop_picture&quot;:&quot;[1]&quot;,&quot;scheme&quot;:&quot;1-1&quot;,&quot;spacing&quot;:5}"/>
  <p:tag name="KSO_WM_UNIT_PLACING_PICTURE" val="101943.127"/>
  <p:tag name="KSO_WM_UNIT_DIAGRAM_ISNUMVISUAL" val="0"/>
  <p:tag name="KSO_WM_UNIT_DIAGRAM_ISREFERUNIT" val="0"/>
  <p:tag name="KSO_WM_UNIT_SUPPORT_UNIT_TYPE" val="[&quot;d&quot;]"/>
</p:tagLst>
</file>

<file path=ppt/tags/tag128.xml><?xml version="1.0" encoding="utf-8"?>
<p:tagLst xmlns:p="http://schemas.openxmlformats.org/presentationml/2006/main">
  <p:tag name="KSO_WM_TEMPLATE_CATEGORY" val="diagram"/>
  <p:tag name="KSO_WM_TEMPLATE_INDEX" val="20182483"/>
  <p:tag name="KSO_WM_TAG_VERSION" val="1.0"/>
  <p:tag name="KSO_WM_BEAUTIFY_FLAG" val="#wm#"/>
  <p:tag name="KSO_WM_UNIT_TYPE" val="d"/>
  <p:tag name="KSO_WM_UNIT_INDEX" val="2"/>
  <p:tag name="KSO_WM_UNIT_LAYERLEVEL" val="1"/>
  <p:tag name="KSO_WM_UNIT_VALUE" val="861*1281"/>
  <p:tag name="KSO_WM_UNIT_HIGHLIGHT" val="0"/>
  <p:tag name="KSO_WM_UNIT_COMPATIBLE" val="0"/>
  <p:tag name="KSO_WM_UNIT_ID" val="diagram20182483_1*d*2"/>
  <p:tag name="KSO_WM_UNIT_PLACING_PICTURE_INFO" val="{&quot;code&quot;:&quot;[1]&quot;,&quot;full_picture&quot;:false,&quot;last_crop_picture&quot;:&quot;[1]&quot;,&quot;scheme&quot;:&quot;1-1&quot;,&quot;spacing&quot;:5}"/>
  <p:tag name="KSO_WM_UNIT_PLACING_PICTURE" val="101945.185"/>
  <p:tag name="KSO_WM_UNIT_PLACING_PICTURE_USER_VIEWPORT" val="{&quot;height&quot;:4986.1275590551177,&quot;width&quot;:7419.7212598425194}"/>
  <p:tag name="KSO_WM_UNIT_DIAGRAM_ISNUMVISUAL" val="0"/>
  <p:tag name="KSO_WM_UNIT_DIAGRAM_ISREFERUNIT" val="0"/>
  <p:tag name="KSO_WM_UNIT_SUPPORT_UNIT_TYPE" val="[&quot;d&quot;]"/>
</p:tagLst>
</file>

<file path=ppt/tags/tag129.xml><?xml version="1.0" encoding="utf-8"?>
<p:tagLst xmlns:p="http://schemas.openxmlformats.org/presentationml/2006/main">
  <p:tag name="KSO_WM_TEMPLATE_CATEGORY" val="diagram"/>
  <p:tag name="KSO_WM_TEMPLATE_INDEX" val="20182483"/>
  <p:tag name="KSO_WM_TAG_VERSION" val="1.0"/>
  <p:tag name="KSO_WM_BEAUTIFY_FLAG" val="#wm#"/>
  <p:tag name="KSO_WM_UNIT_TYPE" val="d"/>
  <p:tag name="KSO_WM_UNIT_INDEX" val="3"/>
  <p:tag name="KSO_WM_UNIT_LAYERLEVEL" val="1"/>
  <p:tag name="KSO_WM_UNIT_VALUE" val="568*851"/>
  <p:tag name="KSO_WM_UNIT_HIGHLIGHT" val="0"/>
  <p:tag name="KSO_WM_UNIT_COMPATIBLE" val="0"/>
  <p:tag name="KSO_WM_UNIT_ID" val="diagram20182483_1*d*3"/>
  <p:tag name="KSO_WM_UNIT_PLACING_PICTURE_INFO" val="{&quot;code&quot;:&quot;[1]&quot;,&quot;full_picture&quot;:false,&quot;last_crop_picture&quot;:&quot;[1]&quot;,&quot;scheme&quot;:&quot;1-1&quot;,&quot;spacing&quot;:5}"/>
  <p:tag name="KSO_WM_UNIT_PLACING_PICTURE" val="101936.585"/>
  <p:tag name="KSO_WM_UNIT_DIAGRAM_ISNUMVISUAL" val="0"/>
  <p:tag name="KSO_WM_UNIT_DIAGRAM_ISREFERUNIT" val="0"/>
  <p:tag name="KSO_WM_UNIT_SUPPORT_UNIT_TYPE" val="[&quot;d&quot;]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TEMPLATE_CATEGORY" val="diagram"/>
  <p:tag name="KSO_WM_TEMPLATE_INDEX" val="20182483"/>
  <p:tag name="KSO_WM_TAG_VERSION" val="1.0"/>
  <p:tag name="KSO_WM_BEAUTIFY_FLAG" val="#wm#"/>
  <p:tag name="KSO_WM_UNIT_TYPE" val="d"/>
  <p:tag name="KSO_WM_UNIT_INDEX" val="4"/>
  <p:tag name="KSO_WM_UNIT_LAYERLEVEL" val="1"/>
  <p:tag name="KSO_WM_UNIT_VALUE" val="568*851"/>
  <p:tag name="KSO_WM_UNIT_HIGHLIGHT" val="0"/>
  <p:tag name="KSO_WM_UNIT_COMPATIBLE" val="0"/>
  <p:tag name="KSO_WM_UNIT_ID" val="diagram20182483_1*d*4"/>
  <p:tag name="KSO_WM_UNIT_PLACING_PICTURE_INFO" val="{&quot;code&quot;:&quot;[1]&quot;,&quot;full_picture&quot;:false,&quot;last_crop_picture&quot;:&quot;[1]&quot;,&quot;scheme&quot;:&quot;1-1&quot;,&quot;spacing&quot;:5}"/>
  <p:tag name="KSO_WM_UNIT_PLACING_PICTURE" val="101938.771"/>
  <p:tag name="KSO_WM_UNIT_DIAGRAM_ISNUMVISUAL" val="0"/>
  <p:tag name="KSO_WM_UNIT_DIAGRAM_ISREFERUNIT" val="0"/>
  <p:tag name="KSO_WM_UNIT_SUPPORT_UNIT_TYPE" val="[&quot;d&quot;]"/>
</p:tagLst>
</file>

<file path=ppt/tags/tag131.xml><?xml version="1.0" encoding="utf-8"?>
<p:tagLst xmlns:p="http://schemas.openxmlformats.org/presentationml/2006/main">
  <p:tag name="KSO_WM_TEMPLATE_CATEGORY" val="diagram"/>
  <p:tag name="KSO_WM_TEMPLATE_INDEX" val="20182483"/>
  <p:tag name="KSO_WM_TAG_VERSION" val="1.0"/>
  <p:tag name="KSO_WM_BEAUTIFY_FLAG" val="#wm#"/>
  <p:tag name="KSO_WM_UNIT_TYPE" val="d"/>
  <p:tag name="KSO_WM_UNIT_INDEX" val="5"/>
  <p:tag name="KSO_WM_UNIT_LAYERLEVEL" val="1"/>
  <p:tag name="KSO_WM_UNIT_VALUE" val="568*851"/>
  <p:tag name="KSO_WM_UNIT_HIGHLIGHT" val="0"/>
  <p:tag name="KSO_WM_UNIT_COMPATIBLE" val="0"/>
  <p:tag name="KSO_WM_UNIT_ID" val="diagram20182483_1*d*5"/>
  <p:tag name="KSO_WM_UNIT_PLACING_PICTURE_INFO" val="{&quot;code&quot;:&quot;[1]&quot;,&quot;full_picture&quot;:false,&quot;last_crop_picture&quot;:&quot;[1]&quot;,&quot;scheme&quot;:&quot;1-1&quot;,&quot;spacing&quot;:5}"/>
  <p:tag name="KSO_WM_UNIT_PLACING_PICTURE" val="101940.688"/>
  <p:tag name="KSO_WM_UNIT_DIAGRAM_ISNUMVISUAL" val="0"/>
  <p:tag name="KSO_WM_UNIT_DIAGRAM_ISREFERUNIT" val="0"/>
  <p:tag name="KSO_WM_UNIT_SUPPORT_UNIT_TYPE" val="[&quot;d&quot;]"/>
</p:tagLst>
</file>

<file path=ppt/tags/tag132.xml><?xml version="1.0" encoding="utf-8"?>
<p:tagLst xmlns:p="http://schemas.openxmlformats.org/presentationml/2006/main">
  <p:tag name="KSO_WM_TEMPLATE_CATEGORY" val="diagram"/>
  <p:tag name="KSO_WM_TEMPLATE_INDEX" val="20182483"/>
  <p:tag name="KSO_WM_TAG_VERSION" val="1.0"/>
  <p:tag name="KSO_WM_BEAUTIFY_FLAG" val="#wm#"/>
  <p:tag name="KSO_WM_UNIT_TYPE" val="a"/>
  <p:tag name="KSO_WM_UNIT_INDEX" val="1"/>
  <p:tag name="KSO_WM_UNIT_ID" val="diagram20182483_1*a*1"/>
  <p:tag name="KSO_WM_UNIT_LAYERLEVEL" val="1"/>
  <p:tag name="KSO_WM_UNIT_VALUE" val="60"/>
  <p:tag name="KSO_WM_UNIT_ISCONTENTSTITLE" val="0"/>
  <p:tag name="KSO_WM_UNIT_HIGHLIGHT" val="0"/>
  <p:tag name="KSO_WM_UNIT_COMPATIBLE" val="0"/>
  <p:tag name="KSO_WM_UNIT_ISNUMDGMTITLE" val="0"/>
  <p:tag name="KSO_WM_UNIT_PRESET_TEXT" val="单击此处输入标题"/>
  <p:tag name="KSO_WM_UNIT_NOCLEAR" val="0"/>
  <p:tag name="KSO_WM_UNIT_DIAGRAM_ISNUMVISUAL" val="0"/>
  <p:tag name="KSO_WM_UNIT_DIAGRAM_ISREFERUNIT" val="0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182483_1*i*10"/>
  <p:tag name="KSO_WM_TEMPLATE_CATEGORY" val="diagram"/>
  <p:tag name="KSO_WM_TEMPLATE_INDEX" val="20182483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182483_1*i*11"/>
  <p:tag name="KSO_WM_TEMPLATE_CATEGORY" val="diagram"/>
  <p:tag name="KSO_WM_TEMPLATE_INDEX" val="20182483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182483_1*i*13"/>
  <p:tag name="KSO_WM_TEMPLATE_CATEGORY" val="diagram"/>
  <p:tag name="KSO_WM_TEMPLATE_INDEX" val="20182483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182483_1*i*2"/>
  <p:tag name="KSO_WM_TEMPLATE_CATEGORY" val="diagram"/>
  <p:tag name="KSO_WM_TEMPLATE_INDEX" val="20182483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182483_1*i*4"/>
  <p:tag name="KSO_WM_TEMPLATE_CATEGORY" val="diagram"/>
  <p:tag name="KSO_WM_TEMPLATE_INDEX" val="20182483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82483_1*i*5"/>
  <p:tag name="KSO_WM_TEMPLATE_CATEGORY" val="diagram"/>
  <p:tag name="KSO_WM_TEMPLATE_INDEX" val="20182483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ID" val="diagram20182483_1"/>
  <p:tag name="KSO_WM_SLIDE_INDEX" val="1"/>
  <p:tag name="KSO_WM_SLIDE_LAYOUT" val="a_d"/>
  <p:tag name="KSO_WM_SLIDE_LAYOUT_CNT" val="1_5"/>
  <p:tag name="KSO_WM_SLIDE_TYPE" val="text"/>
  <p:tag name="KSO_WM_BEAUTIFY_FLAG" val="#wm#"/>
  <p:tag name="KSO_WM_SLIDE_POSITION" val="-2*0"/>
  <p:tag name="KSO_WM_SLIDE_SIZE" val="962*539"/>
  <p:tag name="KSO_WM_SLIDE_ITEM_CNT" val="0"/>
  <p:tag name="KSO_WM_TEMPLATE_CATEGORY" val="diagram"/>
  <p:tag name="KSO_WM_TEMPLATE_INDEX" val="20182483"/>
  <p:tag name="KSO_WM_TAG_VERSION" val="1.0"/>
  <p:tag name="KSO_WM_TEMPLATE_SUBCATEGORY" val="0"/>
  <p:tag name="KSO_WM_TEMPLATE_MASTER_TYPE" val="0"/>
  <p:tag name="KSO_WM_TEMPLATE_COLOR_TYPE" val="1"/>
  <p:tag name="KSO_WM_SLIDE_SUBTYPE" val="picTxt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4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diagram20227960_5*a*1"/>
  <p:tag name="KSO_WM_TEMPLATE_CATEGORY" val="diagram"/>
  <p:tag name="KSO_WM_TEMPLATE_INDEX" val="20227960"/>
  <p:tag name="KSO_WM_UNIT_LAYERLEVEL" val="1"/>
  <p:tag name="KSO_WM_TAG_VERSION" val="1.0"/>
  <p:tag name="KSO_WM_BEAUTIFY_FLAG" val="#wm#"/>
  <p:tag name="KSO_WM_UNIT_TEXT_FILL_FORE_SCHEMECOLOR_INDEX" val="13"/>
  <p:tag name="KSO_WM_UNIT_TEXT_FILL_TYPE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20227960_5*m_h_z*1_3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20227960_5*m_h_z*1_2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27960_5*m_h_i*1_1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27960_5*m_h_i*1_2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4_1"/>
  <p:tag name="KSO_WM_UNIT_ID" val="diagram20227960_5*m_h_z*1_4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27960_5*m_h_i*1_3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5_1"/>
  <p:tag name="KSO_WM_UNIT_ID" val="diagram20227960_5*m_h_z*1_5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27960_5*m_h_i*1_4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227960_5*m_h_i*1_5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151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27960_5*m_h_a*1_1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152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27960_5*m_h_a*1_2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TEXT_FILL_FORE_SCHEMECOLOR_INDEX" val="9"/>
  <p:tag name="KSO_WM_UNIT_TEXT_FILL_TYPE" val="1"/>
</p:tagLst>
</file>

<file path=ppt/tags/tag153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27960_5*m_h_a*1_3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154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27960_5*m_h_a*1_4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TEXT_FILL_FORE_SCHEMECOLOR_INDEX" val="8"/>
  <p:tag name="KSO_WM_UNIT_TEXT_FILL_TYPE" val="1"/>
</p:tagLst>
</file>

<file path=ppt/tags/tag155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227960_5*m_h_a*1_5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TEXT_FILL_FORE_SCHEMECOLOR_INDEX" val="10"/>
  <p:tag name="KSO_WM_UNIT_TEXT_FILL_TYPE" val="1"/>
</p:tagLst>
</file>

<file path=ppt/tags/tag156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27960_5*m_h_f*1_1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57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27960_5*m_h_f*1_2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58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27960_5*m_h_f*1_3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27960_5*m_h_f*1_4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227960_5*m_h_f*1_5_1"/>
  <p:tag name="KSO_WM_TEMPLATE_CATEGORY" val="diagram"/>
  <p:tag name="KSO_WM_TEMPLATE_INDEX" val="2022796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61.xml><?xml version="1.0" encoding="utf-8"?>
<p:tagLst xmlns:p="http://schemas.openxmlformats.org/presentationml/2006/main">
  <p:tag name="KSO_WM_UNIT_VALUE" val="150*15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27960_5*m_h_x*1_1_1"/>
  <p:tag name="KSO_WM_TEMPLATE_CATEGORY" val="diagram"/>
  <p:tag name="KSO_WM_TEMPLATE_INDEX" val="20227960"/>
  <p:tag name="KSO_WM_UNIT_LAYERLEVEL" val="1_1_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VALUE" val="150*15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27960_5*m_h_x*1_2_1"/>
  <p:tag name="KSO_WM_TEMPLATE_CATEGORY" val="diagram"/>
  <p:tag name="KSO_WM_TEMPLATE_INDEX" val="20227960"/>
  <p:tag name="KSO_WM_UNIT_LAYERLEVEL" val="1_1_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VALUE" val="150*15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5_1"/>
  <p:tag name="KSO_WM_UNIT_ID" val="diagram20227960_5*m_h_x*1_5_1"/>
  <p:tag name="KSO_WM_TEMPLATE_CATEGORY" val="diagram"/>
  <p:tag name="KSO_WM_TEMPLATE_INDEX" val="20227960"/>
  <p:tag name="KSO_WM_UNIT_LAYERLEVEL" val="1_1_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VALUE" val="150*15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27960_5*m_h_x*1_3_1"/>
  <p:tag name="KSO_WM_TEMPLATE_CATEGORY" val="diagram"/>
  <p:tag name="KSO_WM_TEMPLATE_INDEX" val="20227960"/>
  <p:tag name="KSO_WM_UNIT_LAYERLEVEL" val="1_1_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VALUE" val="150*15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4_1"/>
  <p:tag name="KSO_WM_UNIT_ID" val="diagram20227960_5*m_h_x*1_4_1"/>
  <p:tag name="KSO_WM_TEMPLATE_CATEGORY" val="diagram"/>
  <p:tag name="KSO_WM_TEMPLATE_INDEX" val="20227960"/>
  <p:tag name="KSO_WM_UNIT_LAYERLEVEL" val="1_1_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65_3_1"/>
  <p:tag name="KSO_WM_UNIT_ID" val="diagram20227960_5*m_h_f*165_3_1"/>
  <p:tag name="KSO_WM_TEMPLATE_CATEGORY" val="diagram"/>
  <p:tag name="KSO_WM_TEMPLATE_INDEX" val="20227960"/>
  <p:tag name="KSO_WM_UNIT_LAYERLEVEL" val="1_1_1"/>
  <p:tag name="KSO_WM_TAG_VERSION" val="1.0"/>
  <p:tag name="KSO_WM_BEAUTIFY_FLAG" val=""/>
  <p:tag name="KSO_WM_UNIT_TEXT_FILL_FORE_SCHEMECOLOR_INDEX" val="13"/>
  <p:tag name="KSO_WM_UNIT_TEXT_FILL_TYPE" val="1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65_3_1"/>
  <p:tag name="KSO_WM_UNIT_ID" val="diagram20227960_5*m_h_f*165_3_1"/>
  <p:tag name="KSO_WM_TEMPLATE_CATEGORY" val="diagram"/>
  <p:tag name="KSO_WM_TEMPLATE_INDEX" val="20227960"/>
  <p:tag name="KSO_WM_UNIT_LAYERLEVEL" val="1_1_1"/>
  <p:tag name="KSO_WM_TAG_VERSION" val="1.0"/>
  <p:tag name="KSO_WM_BEAUTIFY_FLAG" val="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65_3_1"/>
  <p:tag name="KSO_WM_UNIT_ID" val="diagram20227960_5*m_h_f*165_3_1"/>
  <p:tag name="KSO_WM_TEMPLATE_CATEGORY" val="diagram"/>
  <p:tag name="KSO_WM_TEMPLATE_INDEX" val="20227960"/>
  <p:tag name="KSO_WM_UNIT_LAYERLEVEL" val="1_1_1"/>
  <p:tag name="KSO_WM_TAG_VERSION" val="1.0"/>
  <p:tag name="KSO_WM_BEAUTIFY_FLAG" val=""/>
  <p:tag name="KSO_WM_UNIT_TEXT_FILL_FORE_SCHEMECOLOR_INDEX" val="13"/>
  <p:tag name="KSO_WM_UNIT_TEXT_FILL_TYPE" val="1"/>
</p:tagLst>
</file>

<file path=ppt/tags/tag172.xml><?xml version="1.0" encoding="utf-8"?>
<p:tagLst xmlns:p="http://schemas.openxmlformats.org/presentationml/2006/main">
  <p:tag name="COMMONDATA" val="eyJoZGlkIjoiODViY2JkMjU3NGYzZTEwMzZmMGFkZWViYmNkYWU3NDIifQ=="/>
  <p:tag name="KSO_WPP_MARK_KEY" val="2ee40912-15b7-47ec-965f-080165a9b40a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VALUE" val="80"/>
  <p:tag name="KSO_WM_UNIT_HIGHLIGHT" val="0"/>
  <p:tag name="KSO_WM_UNIT_COMPATIBLE" val="0"/>
  <p:tag name="KSO_WM_UNIT_TYPE" val="f"/>
  <p:tag name="KSO_WM_UNIT_INDEX" val="1"/>
  <p:tag name="KSO_WM_UNIT_ID" val="diagram20191682_1*f*1"/>
  <p:tag name="KSO_WM_TEMPLATE_CATEGORY" val="diagram"/>
  <p:tag name="KSO_WM_TEMPLATE_INDEX" val="20191682"/>
  <p:tag name="KSO_WM_UNIT_LAYERLEVEL" val="1"/>
  <p:tag name="KSO_WM_TAG_VERSION" val="1.0"/>
  <p:tag name="KSO_WM_BEAUTIFY_FLAG" val=""/>
  <p:tag name="KSO_WM_UNIT_PRESET_TEXT" val="点击添加本栏的具体文字，请根据您的具体内容酌情进行修改。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ISCONTENTSTITLE" val="0"/>
  <p:tag name="KSO_WM_UNIT_VALUE" val="12"/>
  <p:tag name="KSO_WM_UNIT_HIGHLIGHT" val="0"/>
  <p:tag name="KSO_WM_UNIT_COMPATIBLE" val="0"/>
  <p:tag name="KSO_WM_UNIT_TYPE" val="a"/>
  <p:tag name="KSO_WM_UNIT_INDEX" val="1"/>
  <p:tag name="KSO_WM_UNIT_ID" val="diagram20191682_1*a*1"/>
  <p:tag name="KSO_WM_TEMPLATE_CATEGORY" val="diagram"/>
  <p:tag name="KSO_WM_TEMPLATE_INDEX" val="20191682"/>
  <p:tag name="KSO_WM_UNIT_LAYERLEVEL" val="1"/>
  <p:tag name="KSO_WM_TAG_VERSION" val="1.0"/>
  <p:tag name="KSO_WM_BEAUTIFY_FLAG" val=""/>
  <p:tag name="KSO_WM_UNIT_PRESET_TEXT" val="添加你的大标题"/>
</p:tagLst>
</file>

<file path=ppt/tags/tag40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41.xml><?xml version="1.0" encoding="utf-8"?>
<p:tagLst xmlns:p="http://schemas.openxmlformats.org/presentationml/2006/main">
  <p:tag name="KSO_WM_UNIT_TABLE_BEAUTIFY" val="smartTable{9a21d783-df1d-4452-bca5-12a2fa3178f4}"/>
  <p:tag name="TABLE_ENDDRAG_ORIGIN_RECT" val="864*273"/>
  <p:tag name="TABLE_ENDDRAG_RECT" val="62*160*864*273"/>
  <p:tag name="TABLE_RECT" val="160.55*216.042*638.9*208.5"/>
  <p:tag name="TABLE_EMPHASIZE_COLOR" val="6579300"/>
  <p:tag name="TABLE_ONEKEY_SKIN_IDX" val="0"/>
  <p:tag name="TABLE_SKINIDX" val="-1"/>
  <p:tag name="TABLE_COLORIDX" val="l"/>
</p:tagLst>
</file>

<file path=ppt/tags/tag42.xml><?xml version="1.0" encoding="utf-8"?>
<p:tagLst xmlns:p="http://schemas.openxmlformats.org/presentationml/2006/main">
  <p:tag name="KSO_WM_UNIT_TABLE_BEAUTIFY" val="smartTable{fd7fafd9-46be-449c-88ca-b9d12e3d1ca4}"/>
  <p:tag name="TABLE_ENDDRAG_ORIGIN_RECT" val="867*404"/>
  <p:tag name="TABLE_ENDDRAG_RECT" val="36*106*867*404"/>
  <p:tag name="TABLE_RECT" val="110.125*309.267*739.75*191.7"/>
  <p:tag name="TABLE_EMPHASIZE_COLOR" val="6579300"/>
  <p:tag name="TABLE_ONEKEY_SKIN_IDX" val="0"/>
  <p:tag name="TABLE_SKINIDX" val="-1"/>
  <p:tag name="TABLE_COLORIDX" val="l"/>
</p:tagLst>
</file>

<file path=ppt/tags/tag43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7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1060_1*f*1"/>
  <p:tag name="KSO_WM_TEMPLATE_CATEGORY" val="diagram"/>
  <p:tag name="KSO_WM_TEMPLATE_INDEX" val="20201060"/>
  <p:tag name="KSO_WM_UNIT_LAYERLEVEL" val="1"/>
  <p:tag name="KSO_WM_TAG_VERSION" val="1.0"/>
  <p:tag name="KSO_WM_BEAUTIFY_FLAG" val=""/>
</p:tagLst>
</file>

<file path=ppt/tags/tag44.xml><?xml version="1.0" encoding="utf-8"?>
<p:tagLst xmlns:p="http://schemas.openxmlformats.org/presentationml/2006/main">
  <p:tag name="KSO_WM_UNIT_ISCONTENTSTITLE" val="0"/>
  <p:tag name="KSO_WM_UNIT_PRESET_TEXT" val="点击输入小标题"/>
  <p:tag name="KSO_WM_UNIT_NOCLEAR" val="0"/>
  <p:tag name="KSO_WM_UNIT_SHOW_EDIT_AREA_INDICATION" val="1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060_1*a*1"/>
  <p:tag name="KSO_WM_TEMPLATE_CATEGORY" val="diagram"/>
  <p:tag name="KSO_WM_TEMPLATE_INDEX" val="20201060"/>
  <p:tag name="KSO_WM_UNIT_LAYERLEVEL" val="1"/>
  <p:tag name="KSO_WM_TAG_VERSION" val="1.0"/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PA" val="v5.2.8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PA" val="v5.2.8"/>
</p:tagLst>
</file>

<file path=ppt/tags/tag51.xml><?xml version="1.0" encoding="utf-8"?>
<p:tagLst xmlns:p="http://schemas.openxmlformats.org/presentationml/2006/main">
  <p:tag name="PA" val="v5.2.8"/>
</p:tagLst>
</file>

<file path=ppt/tags/tag52.xml><?xml version="1.0" encoding="utf-8"?>
<p:tagLst xmlns:p="http://schemas.openxmlformats.org/presentationml/2006/main">
  <p:tag name="PA" val="v5.2.8"/>
</p:tagLst>
</file>

<file path=ppt/tags/tag53.xml><?xml version="1.0" encoding="utf-8"?>
<p:tagLst xmlns:p="http://schemas.openxmlformats.org/presentationml/2006/main">
  <p:tag name="PA" val="v5.2.8"/>
</p:tagLst>
</file>

<file path=ppt/tags/tag54.xml><?xml version="1.0" encoding="utf-8"?>
<p:tagLst xmlns:p="http://schemas.openxmlformats.org/presentationml/2006/main">
  <p:tag name="PA" val="v5.2.8"/>
</p:tagLst>
</file>

<file path=ppt/tags/tag55.xml><?xml version="1.0" encoding="utf-8"?>
<p:tagLst xmlns:p="http://schemas.openxmlformats.org/presentationml/2006/main">
  <p:tag name="PA" val="v5.2.8"/>
</p:tagLst>
</file>

<file path=ppt/tags/tag56.xml><?xml version="1.0" encoding="utf-8"?>
<p:tagLst xmlns:p="http://schemas.openxmlformats.org/presentationml/2006/main">
  <p:tag name="PA" val="v5.2.8"/>
</p:tagLst>
</file>

<file path=ppt/tags/tag57.xml><?xml version="1.0" encoding="utf-8"?>
<p:tagLst xmlns:p="http://schemas.openxmlformats.org/presentationml/2006/main">
  <p:tag name="PA" val="v5.2.8"/>
</p:tagLst>
</file>

<file path=ppt/tags/tag58.xml><?xml version="1.0" encoding="utf-8"?>
<p:tagLst xmlns:p="http://schemas.openxmlformats.org/presentationml/2006/main">
  <p:tag name="PA" val="v5.2.8"/>
</p:tagLst>
</file>

<file path=ppt/tags/tag59.xml><?xml version="1.0" encoding="utf-8"?>
<p:tagLst xmlns:p="http://schemas.openxmlformats.org/presentationml/2006/main">
  <p:tag name="PA" val="v5.2.8"/>
</p:tagLst>
</file>

<file path=ppt/tags/tag6.xml><?xml version="1.0" encoding="utf-8"?>
<p:tagLst xmlns:p="http://schemas.openxmlformats.org/presentationml/2006/main">
  <p:tag name="KSO_WM_UNIT_ISCONTENTSTITLE" val="0"/>
  <p:tag name="KSO_WM_UNIT_VALUE" val="12"/>
  <p:tag name="KSO_WM_UNIT_HIGHLIGHT" val="0"/>
  <p:tag name="KSO_WM_UNIT_COMPATIBLE" val="0"/>
  <p:tag name="KSO_WM_UNIT_TYPE" val="a"/>
  <p:tag name="KSO_WM_UNIT_INDEX" val="1"/>
  <p:tag name="KSO_WM_UNIT_ID" val="diagram20191682_1*a*1"/>
  <p:tag name="KSO_WM_TEMPLATE_CATEGORY" val="diagram"/>
  <p:tag name="KSO_WM_TEMPLATE_INDEX" val="20191682"/>
  <p:tag name="KSO_WM_UNIT_LAYERLEVEL" val="1"/>
  <p:tag name="KSO_WM_TAG_VERSION" val="1.0"/>
  <p:tag name="KSO_WM_BEAUTIFY_FLAG" val=""/>
  <p:tag name="KSO_WM_UNIT_PRESET_TEXT" val="添加你的大标题"/>
</p:tagLst>
</file>

<file path=ppt/tags/tag60.xml><?xml version="1.0" encoding="utf-8"?>
<p:tagLst xmlns:p="http://schemas.openxmlformats.org/presentationml/2006/main">
  <p:tag name="PA" val="v5.2.8"/>
</p:tagLst>
</file>

<file path=ppt/tags/tag61.xml><?xml version="1.0" encoding="utf-8"?>
<p:tagLst xmlns:p="http://schemas.openxmlformats.org/presentationml/2006/main">
  <p:tag name="PA" val="v5.2.8"/>
</p:tagLst>
</file>

<file path=ppt/tags/tag62.xml><?xml version="1.0" encoding="utf-8"?>
<p:tagLst xmlns:p="http://schemas.openxmlformats.org/presentationml/2006/main">
  <p:tag name="PA" val="v5.2.8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PA" val="v5.2.8"/>
</p:tagLst>
</file>

<file path=ppt/tags/tag71.xml><?xml version="1.0" encoding="utf-8"?>
<p:tagLst xmlns:p="http://schemas.openxmlformats.org/presentationml/2006/main">
  <p:tag name="PA" val="v5.2.8"/>
</p:tagLst>
</file>

<file path=ppt/tags/tag72.xml><?xml version="1.0" encoding="utf-8"?>
<p:tagLst xmlns:p="http://schemas.openxmlformats.org/presentationml/2006/main">
  <p:tag name="PA" val="v5.2.8"/>
</p:tagLst>
</file>

<file path=ppt/tags/tag73.xml><?xml version="1.0" encoding="utf-8"?>
<p:tagLst xmlns:p="http://schemas.openxmlformats.org/presentationml/2006/main">
  <p:tag name="PA" val="v5.2.8"/>
</p:tagLst>
</file>

<file path=ppt/tags/tag74.xml><?xml version="1.0" encoding="utf-8"?>
<p:tagLst xmlns:p="http://schemas.openxmlformats.org/presentationml/2006/main">
  <p:tag name="PA" val="v5.2.8"/>
</p:tagLst>
</file>

<file path=ppt/tags/tag75.xml><?xml version="1.0" encoding="utf-8"?>
<p:tagLst xmlns:p="http://schemas.openxmlformats.org/presentationml/2006/main">
  <p:tag name="PA" val="v5.2.8"/>
</p:tagLst>
</file>

<file path=ppt/tags/tag76.xml><?xml version="1.0" encoding="utf-8"?>
<p:tagLst xmlns:p="http://schemas.openxmlformats.org/presentationml/2006/main">
  <p:tag name="PA" val="v5.2.8"/>
</p:tagLst>
</file>

<file path=ppt/tags/tag77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1_3"/>
  <p:tag name="KSO_WM_UNIT_ID" val="diagram20174729_4*q_h_i*1_1_3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1_4"/>
  <p:tag name="KSO_WM_UNIT_ID" val="diagram20174729_4*q_h_i*1_1_4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4_1"/>
  <p:tag name="KSO_WM_UNIT_ID" val="diagram20174729_4*q_h_i*1_4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4_2"/>
  <p:tag name="KSO_WM_UNIT_ID" val="diagram20174729_4*q_h_i*1_4_2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5_1"/>
  <p:tag name="KSO_WM_UNIT_ID" val="diagram20174729_4*q_h_i*1_5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5_2"/>
  <p:tag name="KSO_WM_UNIT_ID" val="diagram20174729_4*q_h_i*1_5_2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8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3_1"/>
  <p:tag name="KSO_WM_UNIT_ID" val="diagram20174729_4*q_h_i*1_3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8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3_2"/>
  <p:tag name="KSO_WM_UNIT_ID" val="diagram20174729_4*q_h_i*1_3_2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2_1"/>
  <p:tag name="KSO_WM_UNIT_ID" val="diagram20174729_4*q_h_i*1_2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8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2_2"/>
  <p:tag name="KSO_WM_UNIT_ID" val="diagram20174729_4*q_h_i*1_2_2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8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4_3"/>
  <p:tag name="KSO_WM_UNIT_ID" val="diagram20174729_4*q_h_i*1_4_3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8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4_4"/>
  <p:tag name="KSO_WM_UNIT_ID" val="diagram20174729_4*q_h_i*1_4_4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3_3"/>
  <p:tag name="KSO_WM_UNIT_ID" val="diagram20174729_4*q_h_i*1_3_3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9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3_4"/>
  <p:tag name="KSO_WM_UNIT_ID" val="diagram20174729_4*q_h_i*1_3_4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9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1_2"/>
  <p:tag name="KSO_WM_UNIT_ID" val="diagram20174729_4*q_h_i*1_1_2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9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1_1"/>
  <p:tag name="KSO_WM_UNIT_ID" val="diagram20174729_4*q_h_i*1_1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9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5_3"/>
  <p:tag name="KSO_WM_UNIT_ID" val="diagram20174729_4*q_h_i*1_5_3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9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5_4"/>
  <p:tag name="KSO_WM_UNIT_ID" val="diagram20174729_4*q_h_i*1_5_4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9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2_4"/>
  <p:tag name="KSO_WM_UNIT_ID" val="diagram20174729_4*q_h_i*1_2_4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9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2_3"/>
  <p:tag name="KSO_WM_UNIT_ID" val="diagram20174729_4*q_h_i*1_2_3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9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DIAGRAM_GROUP_CODE" val="q1-1"/>
  <p:tag name="KSO_WM_UNIT_TYPE" val="a"/>
  <p:tag name="KSO_WM_UNIT_INDEX" val="1"/>
  <p:tag name="KSO_WM_UNIT_ID" val="diagram20174729_4*a*1"/>
  <p:tag name="KSO_WM_UNIT_LAYERLEVEL" val="1"/>
  <p:tag name="KSO_WM_UNIT_VALUE" val="20"/>
  <p:tag name="KSO_WM_UNIT_ISCONTENTSTITLE" val="0"/>
  <p:tag name="KSO_WM_UNIT_HIGHLIGHT" val="0"/>
  <p:tag name="KSO_WM_UNIT_COMPATIBLE" val="0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13"/>
  <p:tag name="KSO_WM_UNIT_TEXT_FILL_TYPE" val="1"/>
</p:tagLst>
</file>

<file path=ppt/tags/tag9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a"/>
  <p:tag name="KSO_WM_UNIT_INDEX" val="1_1_1"/>
  <p:tag name="KSO_WM_UNIT_ID" val="diagram20174729_4*q_h_a*1_1_1"/>
  <p:tag name="KSO_WM_UNIT_LAYERLEVEL" val="1_1_1"/>
  <p:tag name="KSO_WM_UNIT_VALUE" val="6"/>
  <p:tag name="KSO_WM_UNIT_HIGHLIGHT" val="0"/>
  <p:tag name="KSO_WM_UNIT_COMPATIBLE" val="0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2107</Words>
  <Application>WPS 演示</Application>
  <PresentationFormat>On-screen Show (4:3)</PresentationFormat>
  <Paragraphs>380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Nexa Bold</vt:lpstr>
      <vt:lpstr>Segoe Print</vt:lpstr>
      <vt:lpstr>Roboto</vt:lpstr>
      <vt:lpstr>Wingdings</vt:lpstr>
      <vt:lpstr>黑体</vt:lpstr>
      <vt:lpstr>Calibri</vt:lpstr>
      <vt:lpstr>Arial Unicode MS</vt:lpstr>
      <vt:lpstr>Times New Roman</vt:lpstr>
      <vt:lpstr>Segoe UI</vt:lpstr>
      <vt:lpstr>Wingdings</vt:lpstr>
      <vt:lpstr>等线</vt:lpstr>
      <vt:lpstr>Tempus Sans ITC</vt:lpstr>
      <vt:lpstr>Gabriola</vt:lpstr>
      <vt:lpstr>幼圆</vt:lpstr>
      <vt:lpstr>思源黑体 CN Heavy</vt:lpstr>
      <vt:lpstr>思源黑体 CN Light</vt:lpstr>
      <vt:lpstr>汉仪力量黑简</vt:lpstr>
      <vt:lpstr>Office Theme</vt:lpstr>
      <vt:lpstr>PowerPoint 演示文稿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/>
  <cp:lastModifiedBy>小欣</cp:lastModifiedBy>
  <cp:revision>69</cp:revision>
  <dcterms:created xsi:type="dcterms:W3CDTF">2021-06-08T12:18:00Z</dcterms:created>
  <dcterms:modified xsi:type="dcterms:W3CDTF">2023-07-17T03:45:59Z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2020-12-24T08:00:00Z</vt:filetime>
  </property>
  <property fmtid="{D5CDD505-2E9C-101B-9397-08002B2CF9AE}" pid="3" name="Creator">
    <vt:lpwstr>WPS 演示</vt:lpwstr>
  </property>
  <property fmtid="{D5CDD505-2E9C-101B-9397-08002B2CF9AE}" pid="4" name="LastSaved">
    <vt:filetime>2021-06-22T08:00:00Z</vt:filetime>
  </property>
  <property fmtid="{D5CDD505-2E9C-101B-9397-08002B2CF9AE}" pid="5" name="ICV">
    <vt:lpwstr>F8D92D2D3BED4509889EFE1510BBA2D4_13</vt:lpwstr>
  </property>
  <property fmtid="{D5CDD505-2E9C-101B-9397-08002B2CF9AE}" pid="6" name="KSOProductBuildVer">
    <vt:lpwstr>2052-11.1.0.14036</vt:lpwstr>
  </property>
</Properties>
</file>